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bookmarkIdSeed="3">
  <p:sldMasterIdLst>
    <p:sldMasterId id="2147483648" r:id="rId1"/>
    <p:sldMasterId id="2147483679" r:id="rId2"/>
    <p:sldMasterId id="2147483666" r:id="rId3"/>
  </p:sldMasterIdLst>
  <p:notesMasterIdLst>
    <p:notesMasterId r:id="rId8"/>
  </p:notesMasterIdLst>
  <p:handoutMasterIdLst>
    <p:handoutMasterId r:id="rId9"/>
  </p:handoutMasterIdLst>
  <p:sldIdLst>
    <p:sldId id="804" r:id="rId4"/>
    <p:sldId id="941" r:id="rId5"/>
    <p:sldId id="807" r:id="rId6"/>
    <p:sldId id="940" r:id="rId7"/>
  </p:sldIdLst>
  <p:sldSz cx="9144000" cy="5145088"/>
  <p:notesSz cx="6858000" cy="9144000"/>
  <p:defaultTextStyle>
    <a:defPPr>
      <a:defRPr lang="zh-CN"/>
    </a:defPPr>
    <a:lvl1pPr algn="l" rtl="0" fontAlgn="base">
      <a:spcBef>
        <a:spcPct val="0"/>
      </a:spcBef>
      <a:spcAft>
        <a:spcPct val="0"/>
      </a:spcAft>
      <a:defRPr b="1" kern="1200">
        <a:solidFill>
          <a:schemeClr val="tx1"/>
        </a:solidFill>
        <a:latin typeface="Arial" panose="020B0604020202020204" pitchFamily="34" charset="0"/>
        <a:ea typeface="微软雅黑" panose="020B0503020204020204" pitchFamily="34" charset="-122"/>
        <a:cs typeface="+mn-cs"/>
      </a:defRPr>
    </a:lvl1pPr>
    <a:lvl2pPr marL="457200" algn="l" rtl="0" fontAlgn="base">
      <a:spcBef>
        <a:spcPct val="0"/>
      </a:spcBef>
      <a:spcAft>
        <a:spcPct val="0"/>
      </a:spcAft>
      <a:defRPr b="1" kern="1200">
        <a:solidFill>
          <a:schemeClr val="tx1"/>
        </a:solidFill>
        <a:latin typeface="Arial" panose="020B0604020202020204" pitchFamily="34" charset="0"/>
        <a:ea typeface="微软雅黑" panose="020B0503020204020204" pitchFamily="34" charset="-122"/>
        <a:cs typeface="+mn-cs"/>
      </a:defRPr>
    </a:lvl2pPr>
    <a:lvl3pPr marL="914400" algn="l" rtl="0" fontAlgn="base">
      <a:spcBef>
        <a:spcPct val="0"/>
      </a:spcBef>
      <a:spcAft>
        <a:spcPct val="0"/>
      </a:spcAft>
      <a:defRPr b="1" kern="1200">
        <a:solidFill>
          <a:schemeClr val="tx1"/>
        </a:solidFill>
        <a:latin typeface="Arial" panose="020B0604020202020204" pitchFamily="34" charset="0"/>
        <a:ea typeface="微软雅黑" panose="020B0503020204020204" pitchFamily="34" charset="-122"/>
        <a:cs typeface="+mn-cs"/>
      </a:defRPr>
    </a:lvl3pPr>
    <a:lvl4pPr marL="1371600" algn="l" rtl="0" fontAlgn="base">
      <a:spcBef>
        <a:spcPct val="0"/>
      </a:spcBef>
      <a:spcAft>
        <a:spcPct val="0"/>
      </a:spcAft>
      <a:defRPr b="1" kern="1200">
        <a:solidFill>
          <a:schemeClr val="tx1"/>
        </a:solidFill>
        <a:latin typeface="Arial" panose="020B0604020202020204" pitchFamily="34" charset="0"/>
        <a:ea typeface="微软雅黑" panose="020B0503020204020204" pitchFamily="34" charset="-122"/>
        <a:cs typeface="+mn-cs"/>
      </a:defRPr>
    </a:lvl4pPr>
    <a:lvl5pPr marL="1828800" algn="l" rtl="0" fontAlgn="base">
      <a:spcBef>
        <a:spcPct val="0"/>
      </a:spcBef>
      <a:spcAft>
        <a:spcPct val="0"/>
      </a:spcAft>
      <a:defRPr b="1" kern="1200">
        <a:solidFill>
          <a:schemeClr val="tx1"/>
        </a:solidFill>
        <a:latin typeface="Arial" panose="020B0604020202020204" pitchFamily="34" charset="0"/>
        <a:ea typeface="微软雅黑" panose="020B0503020204020204" pitchFamily="34" charset="-122"/>
        <a:cs typeface="+mn-cs"/>
      </a:defRPr>
    </a:lvl5pPr>
    <a:lvl6pPr marL="2286000" algn="l" defTabSz="914400" rtl="0" eaLnBrk="1" latinLnBrk="0" hangingPunct="1">
      <a:defRPr b="1" kern="1200">
        <a:solidFill>
          <a:schemeClr val="tx1"/>
        </a:solidFill>
        <a:latin typeface="Arial" panose="020B0604020202020204" pitchFamily="34" charset="0"/>
        <a:ea typeface="微软雅黑" panose="020B0503020204020204" pitchFamily="34" charset="-122"/>
        <a:cs typeface="+mn-cs"/>
      </a:defRPr>
    </a:lvl6pPr>
    <a:lvl7pPr marL="2743200" algn="l" defTabSz="914400" rtl="0" eaLnBrk="1" latinLnBrk="0" hangingPunct="1">
      <a:defRPr b="1" kern="1200">
        <a:solidFill>
          <a:schemeClr val="tx1"/>
        </a:solidFill>
        <a:latin typeface="Arial" panose="020B0604020202020204" pitchFamily="34" charset="0"/>
        <a:ea typeface="微软雅黑" panose="020B0503020204020204" pitchFamily="34" charset="-122"/>
        <a:cs typeface="+mn-cs"/>
      </a:defRPr>
    </a:lvl7pPr>
    <a:lvl8pPr marL="3200400" algn="l" defTabSz="914400" rtl="0" eaLnBrk="1" latinLnBrk="0" hangingPunct="1">
      <a:defRPr b="1" kern="1200">
        <a:solidFill>
          <a:schemeClr val="tx1"/>
        </a:solidFill>
        <a:latin typeface="Arial" panose="020B0604020202020204" pitchFamily="34" charset="0"/>
        <a:ea typeface="微软雅黑" panose="020B0503020204020204" pitchFamily="34" charset="-122"/>
        <a:cs typeface="+mn-cs"/>
      </a:defRPr>
    </a:lvl8pPr>
    <a:lvl9pPr marL="3657600" algn="l" defTabSz="914400" rtl="0" eaLnBrk="1" latinLnBrk="0" hangingPunct="1">
      <a:defRPr b="1" kern="1200">
        <a:solidFill>
          <a:schemeClr val="tx1"/>
        </a:solidFill>
        <a:latin typeface="Arial" panose="020B0604020202020204" pitchFamily="34" charset="0"/>
        <a:ea typeface="微软雅黑" panose="020B0503020204020204" pitchFamily="34" charset="-122"/>
        <a:cs typeface="+mn-cs"/>
      </a:defRPr>
    </a:lvl9pPr>
  </p:defaultTextStyle>
  <p:extLst>
    <p:ext uri="{EFAFB233-063F-42B5-8137-9DF3F51BA10A}">
      <p15:sldGuideLst xmlns:p15="http://schemas.microsoft.com/office/powerpoint/2012/main" xmlns="">
        <p15:guide id="1" orient="horz" pos="1620">
          <p15:clr>
            <a:srgbClr val="A4A3A4"/>
          </p15:clr>
        </p15:guide>
        <p15:guide id="2" orient="horz" pos="3026">
          <p15:clr>
            <a:srgbClr val="A4A3A4"/>
          </p15:clr>
        </p15:guide>
        <p15:guide id="3" orient="horz" pos="444">
          <p15:clr>
            <a:srgbClr val="A4A3A4"/>
          </p15:clr>
        </p15:guide>
        <p15:guide id="4" pos="5465">
          <p15:clr>
            <a:srgbClr val="A4A3A4"/>
          </p15:clr>
        </p15:guide>
        <p15:guide id="5" pos="2880">
          <p15:clr>
            <a:srgbClr val="A4A3A4"/>
          </p15:clr>
        </p15:guide>
        <p15:guide id="6" pos="295">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06AB4"/>
    <a:srgbClr val="C00000"/>
    <a:srgbClr val="D3D7DA"/>
    <a:srgbClr val="65D7FF"/>
    <a:srgbClr val="FDF14F"/>
    <a:srgbClr val="0099CC"/>
    <a:srgbClr val="9966FF"/>
    <a:srgbClr val="FAEFB0"/>
    <a:srgbClr val="FF9933"/>
    <a:srgbClr val="0B469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79" autoAdjust="0"/>
    <p:restoredTop sz="92764" autoAdjust="0"/>
  </p:normalViewPr>
  <p:slideViewPr>
    <p:cSldViewPr>
      <p:cViewPr varScale="1">
        <p:scale>
          <a:sx n="89" d="100"/>
          <a:sy n="89" d="100"/>
        </p:scale>
        <p:origin x="-960" y="-96"/>
      </p:cViewPr>
      <p:guideLst>
        <p:guide orient="horz" pos="1620"/>
        <p:guide orient="horz" pos="3026"/>
        <p:guide orient="horz" pos="444"/>
        <p:guide pos="5465"/>
        <p:guide pos="2880"/>
        <p:guide pos="295"/>
      </p:guideLst>
    </p:cSldViewPr>
  </p:slideViewPr>
  <p:notesTextViewPr>
    <p:cViewPr>
      <p:scale>
        <a:sx n="1" d="1"/>
        <a:sy n="1" d="1"/>
      </p:scale>
      <p:origin x="0" y="480"/>
    </p:cViewPr>
  </p:notesTextViewPr>
  <p:sorterViewPr>
    <p:cViewPr varScale="1">
      <p:scale>
        <a:sx n="1" d="1"/>
        <a:sy n="1" d="1"/>
      </p:scale>
      <p:origin x="0" y="-6906"/>
    </p:cViewPr>
  </p:sorterViewPr>
  <p:notesViewPr>
    <p:cSldViewPr>
      <p:cViewPr varScale="1">
        <p:scale>
          <a:sx n="55" d="100"/>
          <a:sy n="55" d="100"/>
        </p:scale>
        <p:origin x="-2904"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DFDD3F6-5D5B-44CD-A3BB-590AD7F7235F}" type="datetimeFigureOut">
              <a:rPr lang="zh-CN" altLang="en-US" smtClean="0"/>
              <a:pPr/>
              <a:t>2022-10-27</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086C20E-56A9-4A0C-A71D-A51A37CC7438}" type="slidenum">
              <a:rPr lang="zh-CN" altLang="en-US" smtClean="0"/>
              <a:pPr/>
              <a:t>‹#›</a:t>
            </a:fld>
            <a:endParaRPr lang="zh-CN" altLang="en-US"/>
          </a:p>
        </p:txBody>
      </p:sp>
    </p:spTree>
    <p:extLst>
      <p:ext uri="{BB962C8B-B14F-4D97-AF65-F5344CB8AC3E}">
        <p14:creationId xmlns:p14="http://schemas.microsoft.com/office/powerpoint/2010/main" xmlns=""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lstStyle>
            <a:lvl1pPr>
              <a:defRPr sz="1200" b="0">
                <a:latin typeface="Arial" panose="020B0604020202020204" pitchFamily="34" charset="0"/>
                <a:ea typeface="华文细黑" panose="02010600040101010101" pitchFamily="2" charset="-122"/>
              </a:defRPr>
            </a:lvl1pPr>
          </a:lstStyle>
          <a:p>
            <a:pPr>
              <a:defRPr/>
            </a:pPr>
            <a:endParaRPr lang="en-US" dirty="0"/>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lstStyle>
            <a:lvl1pPr algn="r">
              <a:defRPr sz="1200" b="0">
                <a:latin typeface="Arial" panose="020B0604020202020204" pitchFamily="34" charset="0"/>
                <a:ea typeface="华文细黑" panose="02010600040101010101" pitchFamily="2" charset="-122"/>
              </a:defRPr>
            </a:lvl1pPr>
          </a:lstStyle>
          <a:p>
            <a:pPr>
              <a:defRPr/>
            </a:pPr>
            <a:endParaRPr lang="en-US" dirty="0"/>
          </a:p>
        </p:txBody>
      </p:sp>
      <p:sp>
        <p:nvSpPr>
          <p:cNvPr id="23556" name="Rectangle 4"/>
          <p:cNvSpPr>
            <a:spLocks noGrp="1" noRot="1" noChangeAspect="1" noChangeArrowheads="1"/>
          </p:cNvSpPr>
          <p:nvPr>
            <p:ph type="sldImg" idx="2"/>
          </p:nvPr>
        </p:nvSpPr>
        <p:spPr bwMode="auto">
          <a:xfrm>
            <a:off x="382588" y="685800"/>
            <a:ext cx="6092825" cy="3429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lstStyle>
            <a:lvl1pPr>
              <a:defRPr sz="1200" b="0">
                <a:latin typeface="Arial" panose="020B0604020202020204" pitchFamily="34" charset="0"/>
                <a:ea typeface="华文细黑" panose="02010600040101010101" pitchFamily="2" charset="-122"/>
              </a:defRPr>
            </a:lvl1pPr>
          </a:lstStyle>
          <a:p>
            <a:pPr>
              <a:defRPr/>
            </a:pPr>
            <a:endParaRPr lang="en-US" dirty="0"/>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lstStyle>
            <a:lvl1pPr algn="r">
              <a:defRPr sz="1200" b="0">
                <a:latin typeface="Arial" panose="020B0604020202020204" pitchFamily="34" charset="0"/>
                <a:ea typeface="华文细黑" panose="02010600040101010101" pitchFamily="2" charset="-122"/>
              </a:defRPr>
            </a:lvl1pPr>
          </a:lstStyle>
          <a:p>
            <a:pPr>
              <a:defRPr/>
            </a:pPr>
            <a:fld id="{98EE3117-763D-4376-8819-B7A3F76A57F0}" type="slidenum">
              <a:rPr lang="en-US"/>
              <a:pPr>
                <a:defRPr/>
              </a:pPr>
              <a:t>‹#›</a:t>
            </a:fld>
            <a:endParaRPr lang="en-US" dirty="0"/>
          </a:p>
        </p:txBody>
      </p:sp>
    </p:spTree>
    <p:extLst>
      <p:ext uri="{BB962C8B-B14F-4D97-AF65-F5344CB8AC3E}">
        <p14:creationId xmlns:p14="http://schemas.microsoft.com/office/powerpoint/2010/main" xmlns="" val="1244730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pPr/>
              <a:t>0</a:t>
            </a:fld>
            <a:endParaRPr lang="zh-CN" altLang="en-US"/>
          </a:p>
        </p:txBody>
      </p:sp>
    </p:spTree>
    <p:extLst>
      <p:ext uri="{BB962C8B-B14F-4D97-AF65-F5344CB8AC3E}">
        <p14:creationId xmlns:p14="http://schemas.microsoft.com/office/powerpoint/2010/main" xmlns="" val="1636492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pPr/>
              <a:t>1</a:t>
            </a:fld>
            <a:endParaRPr lang="zh-CN" altLang="en-US"/>
          </a:p>
        </p:txBody>
      </p:sp>
    </p:spTree>
    <p:extLst>
      <p:ext uri="{BB962C8B-B14F-4D97-AF65-F5344CB8AC3E}">
        <p14:creationId xmlns:p14="http://schemas.microsoft.com/office/powerpoint/2010/main" xmlns="" val="1636492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zh-CN" sz="1200" kern="1200" dirty="0" smtClean="0">
                <a:solidFill>
                  <a:schemeClr val="tx1"/>
                </a:solidFill>
                <a:latin typeface="Arial" panose="020B0604020202020204" pitchFamily="34" charset="0"/>
                <a:ea typeface="宋体" panose="02010600030101010101" pitchFamily="2" charset="-122"/>
                <a:cs typeface="+mn-cs"/>
              </a:rPr>
              <a:t>体系框架表两点简单说明：</a:t>
            </a:r>
          </a:p>
          <a:p>
            <a:r>
              <a:rPr lang="en-US" altLang="zh-CN" sz="1200" kern="1200" dirty="0" smtClean="0">
                <a:solidFill>
                  <a:schemeClr val="tx1"/>
                </a:solidFill>
                <a:latin typeface="Arial" panose="020B0604020202020204" pitchFamily="34" charset="0"/>
                <a:ea typeface="宋体" panose="02010600030101010101" pitchFamily="2" charset="-122"/>
                <a:cs typeface="+mn-cs"/>
              </a:rPr>
              <a:t>1.</a:t>
            </a:r>
            <a:r>
              <a:rPr lang="zh-CN" altLang="zh-CN" sz="1200" kern="1200" dirty="0" smtClean="0">
                <a:solidFill>
                  <a:schemeClr val="tx1"/>
                </a:solidFill>
                <a:latin typeface="Arial" panose="020B0604020202020204" pitchFamily="34" charset="0"/>
                <a:ea typeface="宋体" panose="02010600030101010101" pitchFamily="2" charset="-122"/>
                <a:cs typeface="+mn-cs"/>
              </a:rPr>
              <a:t>所谓</a:t>
            </a:r>
            <a:r>
              <a:rPr lang="en-US" altLang="zh-CN" sz="1200" kern="1200" dirty="0" smtClean="0">
                <a:solidFill>
                  <a:schemeClr val="tx1"/>
                </a:solidFill>
                <a:latin typeface="Arial" panose="020B0604020202020204" pitchFamily="34" charset="0"/>
                <a:ea typeface="宋体" panose="02010600030101010101" pitchFamily="2" charset="-122"/>
                <a:cs typeface="+mn-cs"/>
              </a:rPr>
              <a:t>SC7</a:t>
            </a:r>
            <a:r>
              <a:rPr lang="zh-CN" altLang="zh-CN" sz="1200" kern="1200" dirty="0" smtClean="0">
                <a:solidFill>
                  <a:schemeClr val="tx1"/>
                </a:solidFill>
                <a:latin typeface="Arial" panose="020B0604020202020204" pitchFamily="34" charset="0"/>
                <a:ea typeface="宋体" panose="02010600030101010101" pitchFamily="2" charset="-122"/>
                <a:cs typeface="+mn-cs"/>
              </a:rPr>
              <a:t>分会现行国家标准的体系框架实际上是严格按照锅容标委的标准体系框架（见表后附件），根据其现行国家标准在总会标准体系框架中的所属地位经必要简化而得来的；</a:t>
            </a:r>
          </a:p>
          <a:p>
            <a:r>
              <a:rPr lang="en-US" altLang="zh-CN" sz="1200" kern="1200" dirty="0" smtClean="0">
                <a:solidFill>
                  <a:schemeClr val="tx1"/>
                </a:solidFill>
                <a:latin typeface="Arial" panose="020B0604020202020204" pitchFamily="34" charset="0"/>
                <a:ea typeface="宋体" panose="02010600030101010101" pitchFamily="2" charset="-122"/>
                <a:cs typeface="+mn-cs"/>
              </a:rPr>
              <a:t>2.</a:t>
            </a:r>
            <a:r>
              <a:rPr lang="zh-CN" altLang="zh-CN" sz="1200" kern="1200" dirty="0" smtClean="0">
                <a:solidFill>
                  <a:schemeClr val="tx1"/>
                </a:solidFill>
                <a:latin typeface="Arial" panose="020B0604020202020204" pitchFamily="34" charset="0"/>
                <a:ea typeface="宋体" panose="02010600030101010101" pitchFamily="2" charset="-122"/>
                <a:cs typeface="+mn-cs"/>
              </a:rPr>
              <a:t>由于锅容标委的标准体系框架在一定时期内会保持相对稳定，若</a:t>
            </a:r>
            <a:r>
              <a:rPr lang="en-US" altLang="zh-CN" sz="1200" kern="1200" dirty="0" smtClean="0">
                <a:solidFill>
                  <a:schemeClr val="tx1"/>
                </a:solidFill>
                <a:latin typeface="Arial" panose="020B0604020202020204" pitchFamily="34" charset="0"/>
                <a:ea typeface="宋体" panose="02010600030101010101" pitchFamily="2" charset="-122"/>
                <a:cs typeface="+mn-cs"/>
              </a:rPr>
              <a:t>SC7</a:t>
            </a:r>
            <a:r>
              <a:rPr lang="zh-CN" altLang="zh-CN" sz="1200" kern="1200" smtClean="0">
                <a:solidFill>
                  <a:schemeClr val="tx1"/>
                </a:solidFill>
                <a:latin typeface="Arial" panose="020B0604020202020204" pitchFamily="34" charset="0"/>
                <a:ea typeface="宋体" panose="02010600030101010101" pitchFamily="2" charset="-122"/>
                <a:cs typeface="+mn-cs"/>
              </a:rPr>
              <a:t>分会未来标准发展无法在现有体系框架内找到合适位置，可通过适当增加体系框架的第三或第四层次的标准类别等方法予以实现。</a:t>
            </a:r>
          </a:p>
          <a:p>
            <a:endParaRPr lang="zh-CN" altLang="en-US" dirty="0"/>
          </a:p>
        </p:txBody>
      </p:sp>
      <p:sp>
        <p:nvSpPr>
          <p:cNvPr id="4" name="灯片编号占位符 3"/>
          <p:cNvSpPr>
            <a:spLocks noGrp="1"/>
          </p:cNvSpPr>
          <p:nvPr>
            <p:ph type="sldNum" sz="quarter" idx="10"/>
          </p:nvPr>
        </p:nvSpPr>
        <p:spPr/>
        <p:txBody>
          <a:bodyPr/>
          <a:lstStyle/>
          <a:p>
            <a:pPr>
              <a:defRPr/>
            </a:pPr>
            <a:fld id="{98EE3117-763D-4376-8819-B7A3F76A57F0}" type="slidenum">
              <a:rPr lang="en-US" smtClean="0"/>
              <a:pPr>
                <a:defRPr/>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8313"/>
            <a:ext cx="7772400" cy="1102859"/>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2915550"/>
            <a:ext cx="6400800" cy="1314856"/>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spd="slow" advTm="3000">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68314" y="107190"/>
            <a:ext cx="8207375" cy="487116"/>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68314" y="1081421"/>
            <a:ext cx="8207375" cy="3706369"/>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spd="slow" advTm="3000">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8" y="107190"/>
            <a:ext cx="2051050" cy="4680601"/>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68314" y="107190"/>
            <a:ext cx="6003925" cy="4680601"/>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spd="slow" advTm="3000">
    <p:cove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
        <p:nvSpPr>
          <p:cNvPr id="7" name="TextBox 6"/>
          <p:cNvSpPr txBox="1"/>
          <p:nvPr userDrawn="1"/>
        </p:nvSpPr>
        <p:spPr>
          <a:xfrm>
            <a:off x="214282" y="214356"/>
            <a:ext cx="714380" cy="646531"/>
          </a:xfrm>
          <a:prstGeom prst="rect">
            <a:avLst/>
          </a:prstGeom>
          <a:gradFill flip="none" rotWithShape="1">
            <a:gsLst>
              <a:gs pos="0">
                <a:schemeClr val="bg1"/>
              </a:gs>
              <a:gs pos="25000">
                <a:srgbClr val="21D6E0">
                  <a:alpha val="27000"/>
                </a:srgbClr>
              </a:gs>
              <a:gs pos="75000">
                <a:srgbClr val="0087E6"/>
              </a:gs>
              <a:gs pos="100000">
                <a:srgbClr val="005CBF"/>
              </a:gs>
            </a:gsLst>
            <a:lin ang="10800000" scaled="1"/>
            <a:tileRect/>
          </a:gradFill>
        </p:spPr>
        <p:txBody>
          <a:bodyPr wrap="square" rtlCol="0">
            <a:spAutoFit/>
          </a:bodyPr>
          <a:lstStyle/>
          <a:p>
            <a:endParaRPr lang="en-US" altLang="zh-CN" dirty="0"/>
          </a:p>
          <a:p>
            <a:endParaRPr lang="en-US" altLang="zh-CN" dirty="0"/>
          </a:p>
        </p:txBody>
      </p:sp>
      <p:pic>
        <p:nvPicPr>
          <p:cNvPr id="8" name="图片 7" descr="1.png"/>
          <p:cNvPicPr>
            <a:picLocks noChangeAspect="1"/>
          </p:cNvPicPr>
          <p:nvPr userDrawn="1"/>
        </p:nvPicPr>
        <p:blipFill>
          <a:blip r:embed="rId2" cstate="print"/>
          <a:srcRect l="7060" t="11892" r="12820" b="13068"/>
          <a:stretch>
            <a:fillRect/>
          </a:stretch>
        </p:blipFill>
        <p:spPr>
          <a:xfrm>
            <a:off x="214282" y="4573408"/>
            <a:ext cx="2857520" cy="571680"/>
          </a:xfrm>
          <a:prstGeom prst="rect">
            <a:avLst/>
          </a:prstGeom>
        </p:spPr>
      </p:pic>
      <p:sp>
        <p:nvSpPr>
          <p:cNvPr id="9" name="TextBox 8"/>
          <p:cNvSpPr txBox="1"/>
          <p:nvPr userDrawn="1"/>
        </p:nvSpPr>
        <p:spPr>
          <a:xfrm>
            <a:off x="3071802" y="4787806"/>
            <a:ext cx="1428760" cy="184723"/>
          </a:xfrm>
          <a:prstGeom prst="rect">
            <a:avLst/>
          </a:prstGeom>
          <a:noFill/>
        </p:spPr>
        <p:txBody>
          <a:bodyPr wrap="square" rtlCol="0">
            <a:spAutoFit/>
          </a:bodyPr>
          <a:lstStyle/>
          <a:p>
            <a:r>
              <a:rPr lang="en-US" altLang="zh-CN" sz="600" dirty="0">
                <a:solidFill>
                  <a:srgbClr val="0070C0"/>
                </a:solidFill>
              </a:rPr>
              <a:t>All</a:t>
            </a:r>
            <a:r>
              <a:rPr lang="en-US" altLang="zh-CN" sz="600" baseline="0" dirty="0">
                <a:solidFill>
                  <a:srgbClr val="0070C0"/>
                </a:solidFill>
              </a:rPr>
              <a:t> right reserved</a:t>
            </a:r>
            <a:endParaRPr lang="zh-CN" altLang="en-US" sz="600" dirty="0">
              <a:solidFill>
                <a:srgbClr val="0070C0"/>
              </a:solidFill>
            </a:endParaRPr>
          </a:p>
        </p:txBody>
      </p:sp>
      <p:sp>
        <p:nvSpPr>
          <p:cNvPr id="10" name="TextBox 9"/>
          <p:cNvSpPr txBox="1"/>
          <p:nvPr userDrawn="1"/>
        </p:nvSpPr>
        <p:spPr>
          <a:xfrm>
            <a:off x="7308304" y="4733451"/>
            <a:ext cx="1728192" cy="277085"/>
          </a:xfrm>
          <a:prstGeom prst="rect">
            <a:avLst/>
          </a:prstGeom>
          <a:noFill/>
        </p:spPr>
        <p:txBody>
          <a:bodyPr wrap="square" rtlCol="0">
            <a:spAutoFit/>
          </a:bodyPr>
          <a:lstStyle/>
          <a:p>
            <a:r>
              <a:rPr lang="en-US" altLang="zh-CN" sz="1200" b="1" dirty="0">
                <a:solidFill>
                  <a:srgbClr val="0070C0"/>
                </a:solidFill>
              </a:rPr>
              <a:t>CSCBPV  SAC/TC262</a:t>
            </a:r>
            <a:endParaRPr lang="zh-CN" altLang="en-US" sz="1200" b="1" dirty="0">
              <a:solidFill>
                <a:srgbClr val="0070C0"/>
              </a:solidFill>
            </a:endParaRPr>
          </a:p>
        </p:txBody>
      </p:sp>
    </p:spTree>
  </p:cSld>
  <p:clrMapOvr>
    <a:masterClrMapping/>
  </p:clrMapOvr>
  <p:transition spd="slow" advTm="3000">
    <p:cove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标题和内容">
    <p:spTree>
      <p:nvGrpSpPr>
        <p:cNvPr id="1" name=""/>
        <p:cNvGrpSpPr/>
        <p:nvPr/>
      </p:nvGrpSpPr>
      <p:grpSpPr>
        <a:xfrm>
          <a:off x="0" y="0"/>
          <a:ext cx="0" cy="0"/>
          <a:chOff x="0" y="0"/>
          <a:chExt cx="0" cy="0"/>
        </a:xfrm>
      </p:grpSpPr>
      <p:sp>
        <p:nvSpPr>
          <p:cNvPr id="7" name="TextBox 6"/>
          <p:cNvSpPr txBox="1"/>
          <p:nvPr userDrawn="1"/>
        </p:nvSpPr>
        <p:spPr>
          <a:xfrm>
            <a:off x="214282" y="214356"/>
            <a:ext cx="714380" cy="646531"/>
          </a:xfrm>
          <a:prstGeom prst="rect">
            <a:avLst/>
          </a:prstGeom>
          <a:gradFill flip="none" rotWithShape="1">
            <a:gsLst>
              <a:gs pos="0">
                <a:schemeClr val="bg1"/>
              </a:gs>
              <a:gs pos="25000">
                <a:srgbClr val="21D6E0">
                  <a:alpha val="27000"/>
                </a:srgbClr>
              </a:gs>
              <a:gs pos="75000">
                <a:srgbClr val="0087E6"/>
              </a:gs>
              <a:gs pos="100000">
                <a:srgbClr val="005CBF"/>
              </a:gs>
            </a:gsLst>
            <a:lin ang="10800000" scaled="1"/>
            <a:tileRect/>
          </a:gradFill>
        </p:spPr>
        <p:txBody>
          <a:bodyPr wrap="square" rtlCol="0">
            <a:spAutoFit/>
          </a:bodyPr>
          <a:lstStyle/>
          <a:p>
            <a:endParaRPr lang="en-US" altLang="zh-CN" dirty="0"/>
          </a:p>
          <a:p>
            <a:endParaRPr lang="en-US" altLang="zh-CN" dirty="0"/>
          </a:p>
        </p:txBody>
      </p:sp>
      <p:pic>
        <p:nvPicPr>
          <p:cNvPr id="8" name="图片 7" descr="1.png"/>
          <p:cNvPicPr>
            <a:picLocks noChangeAspect="1"/>
          </p:cNvPicPr>
          <p:nvPr userDrawn="1"/>
        </p:nvPicPr>
        <p:blipFill>
          <a:blip r:embed="rId2" cstate="print"/>
          <a:srcRect l="7060" t="11892" r="12820" b="13068"/>
          <a:stretch>
            <a:fillRect/>
          </a:stretch>
        </p:blipFill>
        <p:spPr>
          <a:xfrm>
            <a:off x="214282" y="4573408"/>
            <a:ext cx="2857520" cy="571680"/>
          </a:xfrm>
          <a:prstGeom prst="rect">
            <a:avLst/>
          </a:prstGeom>
        </p:spPr>
      </p:pic>
      <p:sp>
        <p:nvSpPr>
          <p:cNvPr id="9" name="TextBox 8"/>
          <p:cNvSpPr txBox="1"/>
          <p:nvPr userDrawn="1"/>
        </p:nvSpPr>
        <p:spPr>
          <a:xfrm>
            <a:off x="3071802" y="4787806"/>
            <a:ext cx="1428760" cy="184723"/>
          </a:xfrm>
          <a:prstGeom prst="rect">
            <a:avLst/>
          </a:prstGeom>
          <a:noFill/>
        </p:spPr>
        <p:txBody>
          <a:bodyPr wrap="square" rtlCol="0">
            <a:spAutoFit/>
          </a:bodyPr>
          <a:lstStyle/>
          <a:p>
            <a:r>
              <a:rPr lang="en-US" altLang="zh-CN" sz="600" dirty="0">
                <a:solidFill>
                  <a:srgbClr val="0070C0"/>
                </a:solidFill>
              </a:rPr>
              <a:t>All</a:t>
            </a:r>
            <a:r>
              <a:rPr lang="en-US" altLang="zh-CN" sz="600" baseline="0" dirty="0">
                <a:solidFill>
                  <a:srgbClr val="0070C0"/>
                </a:solidFill>
              </a:rPr>
              <a:t> right reserved</a:t>
            </a:r>
            <a:endParaRPr lang="zh-CN" altLang="en-US" sz="600" dirty="0">
              <a:solidFill>
                <a:srgbClr val="0070C0"/>
              </a:solidFill>
            </a:endParaRPr>
          </a:p>
        </p:txBody>
      </p:sp>
      <p:sp>
        <p:nvSpPr>
          <p:cNvPr id="10" name="TextBox 9"/>
          <p:cNvSpPr txBox="1"/>
          <p:nvPr userDrawn="1"/>
        </p:nvSpPr>
        <p:spPr>
          <a:xfrm>
            <a:off x="7308304" y="4733451"/>
            <a:ext cx="1728192" cy="277085"/>
          </a:xfrm>
          <a:prstGeom prst="rect">
            <a:avLst/>
          </a:prstGeom>
          <a:noFill/>
        </p:spPr>
        <p:txBody>
          <a:bodyPr wrap="square" rtlCol="0">
            <a:spAutoFit/>
          </a:bodyPr>
          <a:lstStyle/>
          <a:p>
            <a:r>
              <a:rPr lang="en-US" altLang="zh-CN" sz="1200" b="1" dirty="0">
                <a:solidFill>
                  <a:srgbClr val="0070C0"/>
                </a:solidFill>
              </a:rPr>
              <a:t>CSCBPV  SAC/TC262</a:t>
            </a:r>
            <a:endParaRPr lang="zh-CN" altLang="en-US" sz="1200" b="1" dirty="0">
              <a:solidFill>
                <a:srgbClr val="0070C0"/>
              </a:solidFill>
            </a:endParaRPr>
          </a:p>
        </p:txBody>
      </p:sp>
    </p:spTree>
  </p:cSld>
  <p:clrMapOvr>
    <a:masterClrMapping/>
  </p:clrMapOvr>
  <p:transition spd="slow" advTm="3000">
    <p:cove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标题和内容">
    <p:spTree>
      <p:nvGrpSpPr>
        <p:cNvPr id="1" name=""/>
        <p:cNvGrpSpPr/>
        <p:nvPr/>
      </p:nvGrpSpPr>
      <p:grpSpPr>
        <a:xfrm>
          <a:off x="0" y="0"/>
          <a:ext cx="0" cy="0"/>
          <a:chOff x="0" y="0"/>
          <a:chExt cx="0" cy="0"/>
        </a:xfrm>
      </p:grpSpPr>
      <p:sp>
        <p:nvSpPr>
          <p:cNvPr id="7" name="TextBox 6"/>
          <p:cNvSpPr txBox="1"/>
          <p:nvPr userDrawn="1"/>
        </p:nvSpPr>
        <p:spPr>
          <a:xfrm>
            <a:off x="214282" y="214356"/>
            <a:ext cx="714380" cy="646531"/>
          </a:xfrm>
          <a:prstGeom prst="rect">
            <a:avLst/>
          </a:prstGeom>
          <a:gradFill flip="none" rotWithShape="1">
            <a:gsLst>
              <a:gs pos="0">
                <a:schemeClr val="bg1"/>
              </a:gs>
              <a:gs pos="25000">
                <a:srgbClr val="21D6E0">
                  <a:alpha val="27000"/>
                </a:srgbClr>
              </a:gs>
              <a:gs pos="75000">
                <a:srgbClr val="0087E6"/>
              </a:gs>
              <a:gs pos="100000">
                <a:srgbClr val="005CBF"/>
              </a:gs>
            </a:gsLst>
            <a:lin ang="10800000" scaled="1"/>
            <a:tileRect/>
          </a:gradFill>
        </p:spPr>
        <p:txBody>
          <a:bodyPr wrap="square" rtlCol="0">
            <a:spAutoFit/>
          </a:bodyPr>
          <a:lstStyle/>
          <a:p>
            <a:endParaRPr lang="en-US" altLang="zh-CN" dirty="0"/>
          </a:p>
          <a:p>
            <a:endParaRPr lang="en-US" altLang="zh-CN" dirty="0"/>
          </a:p>
        </p:txBody>
      </p:sp>
      <p:pic>
        <p:nvPicPr>
          <p:cNvPr id="8" name="图片 7" descr="1.png"/>
          <p:cNvPicPr>
            <a:picLocks noChangeAspect="1"/>
          </p:cNvPicPr>
          <p:nvPr userDrawn="1"/>
        </p:nvPicPr>
        <p:blipFill>
          <a:blip r:embed="rId2" cstate="print"/>
          <a:srcRect l="7060" t="11892" r="12820" b="13068"/>
          <a:stretch>
            <a:fillRect/>
          </a:stretch>
        </p:blipFill>
        <p:spPr>
          <a:xfrm>
            <a:off x="214282" y="4573408"/>
            <a:ext cx="2857520" cy="571680"/>
          </a:xfrm>
          <a:prstGeom prst="rect">
            <a:avLst/>
          </a:prstGeom>
        </p:spPr>
      </p:pic>
      <p:sp>
        <p:nvSpPr>
          <p:cNvPr id="9" name="TextBox 8"/>
          <p:cNvSpPr txBox="1"/>
          <p:nvPr userDrawn="1"/>
        </p:nvSpPr>
        <p:spPr>
          <a:xfrm>
            <a:off x="3071802" y="4787806"/>
            <a:ext cx="1428760" cy="184723"/>
          </a:xfrm>
          <a:prstGeom prst="rect">
            <a:avLst/>
          </a:prstGeom>
          <a:noFill/>
        </p:spPr>
        <p:txBody>
          <a:bodyPr wrap="square" rtlCol="0">
            <a:spAutoFit/>
          </a:bodyPr>
          <a:lstStyle/>
          <a:p>
            <a:r>
              <a:rPr lang="en-US" altLang="zh-CN" sz="600" dirty="0">
                <a:solidFill>
                  <a:srgbClr val="0070C0"/>
                </a:solidFill>
              </a:rPr>
              <a:t>All</a:t>
            </a:r>
            <a:r>
              <a:rPr lang="en-US" altLang="zh-CN" sz="600" baseline="0" dirty="0">
                <a:solidFill>
                  <a:srgbClr val="0070C0"/>
                </a:solidFill>
              </a:rPr>
              <a:t> right reserved</a:t>
            </a:r>
            <a:endParaRPr lang="zh-CN" altLang="en-US" sz="600" dirty="0">
              <a:solidFill>
                <a:srgbClr val="0070C0"/>
              </a:solidFill>
            </a:endParaRPr>
          </a:p>
        </p:txBody>
      </p:sp>
      <p:sp>
        <p:nvSpPr>
          <p:cNvPr id="10" name="TextBox 9"/>
          <p:cNvSpPr txBox="1"/>
          <p:nvPr userDrawn="1"/>
        </p:nvSpPr>
        <p:spPr>
          <a:xfrm>
            <a:off x="7308304" y="4733451"/>
            <a:ext cx="1728192" cy="277085"/>
          </a:xfrm>
          <a:prstGeom prst="rect">
            <a:avLst/>
          </a:prstGeom>
          <a:noFill/>
        </p:spPr>
        <p:txBody>
          <a:bodyPr wrap="square" rtlCol="0">
            <a:spAutoFit/>
          </a:bodyPr>
          <a:lstStyle/>
          <a:p>
            <a:r>
              <a:rPr lang="en-US" altLang="zh-CN" sz="1200" b="1" dirty="0">
                <a:solidFill>
                  <a:srgbClr val="0070C0"/>
                </a:solidFill>
              </a:rPr>
              <a:t>CSCBPV  SAC/TC262</a:t>
            </a:r>
            <a:endParaRPr lang="zh-CN" altLang="en-US" sz="1200" b="1" dirty="0">
              <a:solidFill>
                <a:srgbClr val="0070C0"/>
              </a:solidFill>
            </a:endParaRPr>
          </a:p>
        </p:txBody>
      </p:sp>
    </p:spTree>
  </p:cSld>
  <p:clrMapOvr>
    <a:masterClrMapping/>
  </p:clrMapOvr>
  <p:transition spd="slow" advTm="3000">
    <p:cove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标题和内容">
    <p:spTree>
      <p:nvGrpSpPr>
        <p:cNvPr id="1" name=""/>
        <p:cNvGrpSpPr/>
        <p:nvPr/>
      </p:nvGrpSpPr>
      <p:grpSpPr>
        <a:xfrm>
          <a:off x="0" y="0"/>
          <a:ext cx="0" cy="0"/>
          <a:chOff x="0" y="0"/>
          <a:chExt cx="0" cy="0"/>
        </a:xfrm>
      </p:grpSpPr>
      <p:sp>
        <p:nvSpPr>
          <p:cNvPr id="7" name="TextBox 6"/>
          <p:cNvSpPr txBox="1"/>
          <p:nvPr userDrawn="1"/>
        </p:nvSpPr>
        <p:spPr>
          <a:xfrm>
            <a:off x="214282" y="214356"/>
            <a:ext cx="714380" cy="646531"/>
          </a:xfrm>
          <a:prstGeom prst="rect">
            <a:avLst/>
          </a:prstGeom>
          <a:gradFill flip="none" rotWithShape="1">
            <a:gsLst>
              <a:gs pos="0">
                <a:schemeClr val="bg1"/>
              </a:gs>
              <a:gs pos="25000">
                <a:srgbClr val="21D6E0">
                  <a:alpha val="27000"/>
                </a:srgbClr>
              </a:gs>
              <a:gs pos="75000">
                <a:srgbClr val="0087E6"/>
              </a:gs>
              <a:gs pos="100000">
                <a:srgbClr val="005CBF"/>
              </a:gs>
            </a:gsLst>
            <a:lin ang="10800000" scaled="1"/>
            <a:tileRect/>
          </a:gradFill>
        </p:spPr>
        <p:txBody>
          <a:bodyPr wrap="square" rtlCol="0">
            <a:spAutoFit/>
          </a:bodyPr>
          <a:lstStyle/>
          <a:p>
            <a:endParaRPr lang="en-US" altLang="zh-CN" dirty="0"/>
          </a:p>
          <a:p>
            <a:endParaRPr lang="en-US" altLang="zh-CN" dirty="0"/>
          </a:p>
        </p:txBody>
      </p:sp>
      <p:pic>
        <p:nvPicPr>
          <p:cNvPr id="8" name="图片 7" descr="1.png"/>
          <p:cNvPicPr>
            <a:picLocks noChangeAspect="1"/>
          </p:cNvPicPr>
          <p:nvPr userDrawn="1"/>
        </p:nvPicPr>
        <p:blipFill>
          <a:blip r:embed="rId2" cstate="print"/>
          <a:srcRect l="7060" t="11892" r="12820" b="13068"/>
          <a:stretch>
            <a:fillRect/>
          </a:stretch>
        </p:blipFill>
        <p:spPr>
          <a:xfrm>
            <a:off x="214282" y="4573408"/>
            <a:ext cx="2857520" cy="571680"/>
          </a:xfrm>
          <a:prstGeom prst="rect">
            <a:avLst/>
          </a:prstGeom>
        </p:spPr>
      </p:pic>
      <p:sp>
        <p:nvSpPr>
          <p:cNvPr id="9" name="TextBox 8"/>
          <p:cNvSpPr txBox="1"/>
          <p:nvPr userDrawn="1"/>
        </p:nvSpPr>
        <p:spPr>
          <a:xfrm>
            <a:off x="3071802" y="4787806"/>
            <a:ext cx="1428760" cy="184723"/>
          </a:xfrm>
          <a:prstGeom prst="rect">
            <a:avLst/>
          </a:prstGeom>
          <a:noFill/>
        </p:spPr>
        <p:txBody>
          <a:bodyPr wrap="square" rtlCol="0">
            <a:spAutoFit/>
          </a:bodyPr>
          <a:lstStyle/>
          <a:p>
            <a:r>
              <a:rPr lang="en-US" altLang="zh-CN" sz="600" dirty="0">
                <a:solidFill>
                  <a:srgbClr val="0070C0"/>
                </a:solidFill>
              </a:rPr>
              <a:t>All</a:t>
            </a:r>
            <a:r>
              <a:rPr lang="en-US" altLang="zh-CN" sz="600" baseline="0" dirty="0">
                <a:solidFill>
                  <a:srgbClr val="0070C0"/>
                </a:solidFill>
              </a:rPr>
              <a:t> right reserved</a:t>
            </a:r>
            <a:endParaRPr lang="zh-CN" altLang="en-US" sz="600" dirty="0">
              <a:solidFill>
                <a:srgbClr val="0070C0"/>
              </a:solidFill>
            </a:endParaRPr>
          </a:p>
        </p:txBody>
      </p:sp>
      <p:sp>
        <p:nvSpPr>
          <p:cNvPr id="10" name="TextBox 9"/>
          <p:cNvSpPr txBox="1"/>
          <p:nvPr userDrawn="1"/>
        </p:nvSpPr>
        <p:spPr>
          <a:xfrm>
            <a:off x="7308304" y="4733451"/>
            <a:ext cx="1728192" cy="277085"/>
          </a:xfrm>
          <a:prstGeom prst="rect">
            <a:avLst/>
          </a:prstGeom>
          <a:noFill/>
        </p:spPr>
        <p:txBody>
          <a:bodyPr wrap="square" rtlCol="0">
            <a:spAutoFit/>
          </a:bodyPr>
          <a:lstStyle/>
          <a:p>
            <a:r>
              <a:rPr lang="en-US" altLang="zh-CN" sz="1200" b="1" dirty="0">
                <a:solidFill>
                  <a:srgbClr val="0070C0"/>
                </a:solidFill>
              </a:rPr>
              <a:t>CSCBPV  SAC/TC262</a:t>
            </a:r>
            <a:endParaRPr lang="zh-CN" altLang="en-US" sz="1200" b="1" dirty="0">
              <a:solidFill>
                <a:srgbClr val="0070C0"/>
              </a:solidFill>
            </a:endParaRPr>
          </a:p>
        </p:txBody>
      </p:sp>
    </p:spTree>
  </p:cSld>
  <p:clrMapOvr>
    <a:masterClrMapping/>
  </p:clrMapOvr>
  <p:transition spd="slow" advTm="3000">
    <p:cove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标题和内容">
    <p:spTree>
      <p:nvGrpSpPr>
        <p:cNvPr id="1" name=""/>
        <p:cNvGrpSpPr/>
        <p:nvPr/>
      </p:nvGrpSpPr>
      <p:grpSpPr>
        <a:xfrm>
          <a:off x="0" y="0"/>
          <a:ext cx="0" cy="0"/>
          <a:chOff x="0" y="0"/>
          <a:chExt cx="0" cy="0"/>
        </a:xfrm>
      </p:grpSpPr>
      <p:sp>
        <p:nvSpPr>
          <p:cNvPr id="7" name="TextBox 6"/>
          <p:cNvSpPr txBox="1"/>
          <p:nvPr userDrawn="1"/>
        </p:nvSpPr>
        <p:spPr>
          <a:xfrm>
            <a:off x="214282" y="214356"/>
            <a:ext cx="714380" cy="646531"/>
          </a:xfrm>
          <a:prstGeom prst="rect">
            <a:avLst/>
          </a:prstGeom>
          <a:gradFill flip="none" rotWithShape="1">
            <a:gsLst>
              <a:gs pos="0">
                <a:schemeClr val="bg1"/>
              </a:gs>
              <a:gs pos="25000">
                <a:srgbClr val="21D6E0">
                  <a:alpha val="27000"/>
                </a:srgbClr>
              </a:gs>
              <a:gs pos="75000">
                <a:srgbClr val="0087E6"/>
              </a:gs>
              <a:gs pos="100000">
                <a:srgbClr val="005CBF"/>
              </a:gs>
            </a:gsLst>
            <a:lin ang="10800000" scaled="1"/>
            <a:tileRect/>
          </a:gradFill>
        </p:spPr>
        <p:txBody>
          <a:bodyPr wrap="square" rtlCol="0">
            <a:spAutoFit/>
          </a:bodyPr>
          <a:lstStyle/>
          <a:p>
            <a:endParaRPr lang="en-US" altLang="zh-CN" dirty="0"/>
          </a:p>
          <a:p>
            <a:endParaRPr lang="en-US" altLang="zh-CN" dirty="0"/>
          </a:p>
        </p:txBody>
      </p:sp>
      <p:pic>
        <p:nvPicPr>
          <p:cNvPr id="8" name="图片 7" descr="1.png"/>
          <p:cNvPicPr>
            <a:picLocks noChangeAspect="1"/>
          </p:cNvPicPr>
          <p:nvPr userDrawn="1"/>
        </p:nvPicPr>
        <p:blipFill>
          <a:blip r:embed="rId2" cstate="print"/>
          <a:srcRect l="7060" t="11892" r="12820" b="13068"/>
          <a:stretch>
            <a:fillRect/>
          </a:stretch>
        </p:blipFill>
        <p:spPr>
          <a:xfrm>
            <a:off x="214282" y="4573408"/>
            <a:ext cx="2857520" cy="571680"/>
          </a:xfrm>
          <a:prstGeom prst="rect">
            <a:avLst/>
          </a:prstGeom>
        </p:spPr>
      </p:pic>
      <p:sp>
        <p:nvSpPr>
          <p:cNvPr id="9" name="TextBox 8"/>
          <p:cNvSpPr txBox="1"/>
          <p:nvPr userDrawn="1"/>
        </p:nvSpPr>
        <p:spPr>
          <a:xfrm>
            <a:off x="3071802" y="4787806"/>
            <a:ext cx="1428760" cy="184723"/>
          </a:xfrm>
          <a:prstGeom prst="rect">
            <a:avLst/>
          </a:prstGeom>
          <a:noFill/>
        </p:spPr>
        <p:txBody>
          <a:bodyPr wrap="square" rtlCol="0">
            <a:spAutoFit/>
          </a:bodyPr>
          <a:lstStyle/>
          <a:p>
            <a:r>
              <a:rPr lang="en-US" altLang="zh-CN" sz="600" dirty="0">
                <a:solidFill>
                  <a:srgbClr val="0070C0"/>
                </a:solidFill>
              </a:rPr>
              <a:t>All</a:t>
            </a:r>
            <a:r>
              <a:rPr lang="en-US" altLang="zh-CN" sz="600" baseline="0" dirty="0">
                <a:solidFill>
                  <a:srgbClr val="0070C0"/>
                </a:solidFill>
              </a:rPr>
              <a:t> right reserved</a:t>
            </a:r>
            <a:endParaRPr lang="zh-CN" altLang="en-US" sz="600" dirty="0">
              <a:solidFill>
                <a:srgbClr val="0070C0"/>
              </a:solidFill>
            </a:endParaRPr>
          </a:p>
        </p:txBody>
      </p:sp>
      <p:sp>
        <p:nvSpPr>
          <p:cNvPr id="10" name="TextBox 9"/>
          <p:cNvSpPr txBox="1"/>
          <p:nvPr userDrawn="1"/>
        </p:nvSpPr>
        <p:spPr>
          <a:xfrm>
            <a:off x="7308304" y="4733451"/>
            <a:ext cx="1728192" cy="277085"/>
          </a:xfrm>
          <a:prstGeom prst="rect">
            <a:avLst/>
          </a:prstGeom>
          <a:noFill/>
        </p:spPr>
        <p:txBody>
          <a:bodyPr wrap="square" rtlCol="0">
            <a:spAutoFit/>
          </a:bodyPr>
          <a:lstStyle/>
          <a:p>
            <a:r>
              <a:rPr lang="en-US" altLang="zh-CN" sz="1200" b="1" dirty="0">
                <a:solidFill>
                  <a:srgbClr val="0070C0"/>
                </a:solidFill>
              </a:rPr>
              <a:t>CSCBPV  SAC/TC262</a:t>
            </a:r>
            <a:endParaRPr lang="zh-CN" altLang="en-US" sz="1200" b="1" dirty="0">
              <a:solidFill>
                <a:srgbClr val="0070C0"/>
              </a:solidFill>
            </a:endParaRPr>
          </a:p>
        </p:txBody>
      </p:sp>
    </p:spTree>
  </p:cSld>
  <p:clrMapOvr>
    <a:masterClrMapping/>
  </p:clrMapOvr>
  <p:transition spd="slow" advTm="3000">
    <p:cove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标题和内容">
    <p:spTree>
      <p:nvGrpSpPr>
        <p:cNvPr id="1" name=""/>
        <p:cNvGrpSpPr/>
        <p:nvPr/>
      </p:nvGrpSpPr>
      <p:grpSpPr>
        <a:xfrm>
          <a:off x="0" y="0"/>
          <a:ext cx="0" cy="0"/>
          <a:chOff x="0" y="0"/>
          <a:chExt cx="0" cy="0"/>
        </a:xfrm>
      </p:grpSpPr>
      <p:sp>
        <p:nvSpPr>
          <p:cNvPr id="7" name="TextBox 6"/>
          <p:cNvSpPr txBox="1"/>
          <p:nvPr userDrawn="1"/>
        </p:nvSpPr>
        <p:spPr>
          <a:xfrm>
            <a:off x="214282" y="214356"/>
            <a:ext cx="714380" cy="646531"/>
          </a:xfrm>
          <a:prstGeom prst="rect">
            <a:avLst/>
          </a:prstGeom>
          <a:gradFill flip="none" rotWithShape="1">
            <a:gsLst>
              <a:gs pos="0">
                <a:schemeClr val="bg1"/>
              </a:gs>
              <a:gs pos="25000">
                <a:srgbClr val="21D6E0">
                  <a:alpha val="27000"/>
                </a:srgbClr>
              </a:gs>
              <a:gs pos="75000">
                <a:srgbClr val="0087E6"/>
              </a:gs>
              <a:gs pos="100000">
                <a:srgbClr val="005CBF"/>
              </a:gs>
            </a:gsLst>
            <a:lin ang="10800000" scaled="1"/>
            <a:tileRect/>
          </a:gradFill>
        </p:spPr>
        <p:txBody>
          <a:bodyPr wrap="square" rtlCol="0">
            <a:spAutoFit/>
          </a:bodyPr>
          <a:lstStyle/>
          <a:p>
            <a:endParaRPr lang="en-US" altLang="zh-CN" dirty="0"/>
          </a:p>
          <a:p>
            <a:endParaRPr lang="en-US" altLang="zh-CN" dirty="0"/>
          </a:p>
        </p:txBody>
      </p:sp>
      <p:pic>
        <p:nvPicPr>
          <p:cNvPr id="8" name="图片 7" descr="1.png"/>
          <p:cNvPicPr>
            <a:picLocks noChangeAspect="1"/>
          </p:cNvPicPr>
          <p:nvPr userDrawn="1"/>
        </p:nvPicPr>
        <p:blipFill>
          <a:blip r:embed="rId2" cstate="print"/>
          <a:srcRect l="7060" t="11892" r="12820" b="13068"/>
          <a:stretch>
            <a:fillRect/>
          </a:stretch>
        </p:blipFill>
        <p:spPr>
          <a:xfrm>
            <a:off x="214282" y="4573408"/>
            <a:ext cx="2857520" cy="571680"/>
          </a:xfrm>
          <a:prstGeom prst="rect">
            <a:avLst/>
          </a:prstGeom>
        </p:spPr>
      </p:pic>
      <p:sp>
        <p:nvSpPr>
          <p:cNvPr id="9" name="TextBox 8"/>
          <p:cNvSpPr txBox="1"/>
          <p:nvPr userDrawn="1"/>
        </p:nvSpPr>
        <p:spPr>
          <a:xfrm>
            <a:off x="3071802" y="4787806"/>
            <a:ext cx="1428760" cy="184723"/>
          </a:xfrm>
          <a:prstGeom prst="rect">
            <a:avLst/>
          </a:prstGeom>
          <a:noFill/>
        </p:spPr>
        <p:txBody>
          <a:bodyPr wrap="square" rtlCol="0">
            <a:spAutoFit/>
          </a:bodyPr>
          <a:lstStyle/>
          <a:p>
            <a:r>
              <a:rPr lang="en-US" altLang="zh-CN" sz="600" dirty="0">
                <a:solidFill>
                  <a:srgbClr val="0070C0"/>
                </a:solidFill>
              </a:rPr>
              <a:t>All</a:t>
            </a:r>
            <a:r>
              <a:rPr lang="en-US" altLang="zh-CN" sz="600" baseline="0" dirty="0">
                <a:solidFill>
                  <a:srgbClr val="0070C0"/>
                </a:solidFill>
              </a:rPr>
              <a:t> right reserved</a:t>
            </a:r>
            <a:endParaRPr lang="zh-CN" altLang="en-US" sz="600" dirty="0">
              <a:solidFill>
                <a:srgbClr val="0070C0"/>
              </a:solidFill>
            </a:endParaRPr>
          </a:p>
        </p:txBody>
      </p:sp>
      <p:sp>
        <p:nvSpPr>
          <p:cNvPr id="10" name="TextBox 9"/>
          <p:cNvSpPr txBox="1"/>
          <p:nvPr userDrawn="1"/>
        </p:nvSpPr>
        <p:spPr>
          <a:xfrm>
            <a:off x="7308304" y="4733451"/>
            <a:ext cx="1728192" cy="277085"/>
          </a:xfrm>
          <a:prstGeom prst="rect">
            <a:avLst/>
          </a:prstGeom>
          <a:noFill/>
        </p:spPr>
        <p:txBody>
          <a:bodyPr wrap="square" rtlCol="0">
            <a:spAutoFit/>
          </a:bodyPr>
          <a:lstStyle/>
          <a:p>
            <a:r>
              <a:rPr lang="en-US" altLang="zh-CN" sz="1200" b="1" dirty="0">
                <a:solidFill>
                  <a:srgbClr val="0070C0"/>
                </a:solidFill>
              </a:rPr>
              <a:t>CSCBPV  SAC/TC262</a:t>
            </a:r>
            <a:endParaRPr lang="zh-CN" altLang="en-US" sz="1200" b="1" dirty="0">
              <a:solidFill>
                <a:srgbClr val="0070C0"/>
              </a:solidFill>
            </a:endParaRPr>
          </a:p>
        </p:txBody>
      </p:sp>
    </p:spTree>
  </p:cSld>
  <p:clrMapOvr>
    <a:masterClrMapping/>
  </p:clrMapOvr>
  <p:transition spd="slow" advTm="3000">
    <p:cove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自定义版式">
    <p:spTree>
      <p:nvGrpSpPr>
        <p:cNvPr id="1" name=""/>
        <p:cNvGrpSpPr/>
        <p:nvPr/>
      </p:nvGrpSpPr>
      <p:grpSpPr>
        <a:xfrm>
          <a:off x="0" y="0"/>
          <a:ext cx="0" cy="0"/>
          <a:chOff x="0" y="0"/>
          <a:chExt cx="0" cy="0"/>
        </a:xfrm>
      </p:grpSpPr>
      <p:pic>
        <p:nvPicPr>
          <p:cNvPr id="2" name="图片 1" descr="1.png">
            <a:extLst>
              <a:ext uri="{FF2B5EF4-FFF2-40B4-BE49-F238E27FC236}">
                <a16:creationId xmlns:a16="http://schemas.microsoft.com/office/drawing/2014/main" xmlns="" id="{CD5C92B4-BE37-4205-B5AC-F14C21C19678}"/>
              </a:ext>
            </a:extLst>
          </p:cNvPr>
          <p:cNvPicPr>
            <a:picLocks noChangeAspect="1"/>
          </p:cNvPicPr>
          <p:nvPr userDrawn="1"/>
        </p:nvPicPr>
        <p:blipFill>
          <a:blip r:embed="rId2" cstate="print"/>
          <a:srcRect l="7060" t="11892" r="12820" b="13068"/>
          <a:stretch>
            <a:fillRect/>
          </a:stretch>
        </p:blipFill>
        <p:spPr>
          <a:xfrm>
            <a:off x="-108520" y="4444752"/>
            <a:ext cx="3964809" cy="803926"/>
          </a:xfrm>
          <a:prstGeom prst="rect">
            <a:avLst/>
          </a:prstGeom>
          <a:noFill/>
        </p:spPr>
      </p:pic>
      <p:sp>
        <p:nvSpPr>
          <p:cNvPr id="3" name="TextBox 2"/>
          <p:cNvSpPr txBox="1"/>
          <p:nvPr userDrawn="1"/>
        </p:nvSpPr>
        <p:spPr>
          <a:xfrm>
            <a:off x="7308304" y="4733451"/>
            <a:ext cx="1728192" cy="277085"/>
          </a:xfrm>
          <a:prstGeom prst="rect">
            <a:avLst/>
          </a:prstGeom>
          <a:noFill/>
        </p:spPr>
        <p:txBody>
          <a:bodyPr wrap="square" rtlCol="0">
            <a:spAutoFit/>
          </a:bodyPr>
          <a:lstStyle/>
          <a:p>
            <a:r>
              <a:rPr lang="en-US" altLang="zh-CN" sz="1200" b="1" dirty="0">
                <a:solidFill>
                  <a:srgbClr val="0070C0"/>
                </a:solidFill>
              </a:rPr>
              <a:t>CSCBPV  SAC/TC262</a:t>
            </a:r>
            <a:endParaRPr lang="zh-CN" altLang="en-US" sz="1200" b="1" dirty="0">
              <a:solidFill>
                <a:srgbClr val="0070C0"/>
              </a:solidFill>
            </a:endParaRPr>
          </a:p>
        </p:txBody>
      </p:sp>
    </p:spTree>
    <p:extLst>
      <p:ext uri="{BB962C8B-B14F-4D97-AF65-F5344CB8AC3E}">
        <p14:creationId xmlns:p14="http://schemas.microsoft.com/office/powerpoint/2010/main" xmlns="" val="3575321500"/>
      </p:ext>
    </p:extLst>
  </p:cSld>
  <p:clrMapOvr>
    <a:masterClrMapping/>
  </p:clrMapOvr>
  <mc:AlternateContent xmlns:mc="http://schemas.openxmlformats.org/markup-compatibility/2006">
    <mc:Choice xmlns:p14="http://schemas.microsoft.com/office/powerpoint/2010/main" xmlns="" Requires="p14">
      <p:transition spd="slow" p14:dur="1500">
        <p:random/>
      </p:transition>
    </mc:Choice>
    <mc:Fallback>
      <p:transition spd="slow">
        <p:random/>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8613"/>
            <a:ext cx="7772400" cy="1103312"/>
          </a:xfrm>
        </p:spPr>
        <p:txBody>
          <a:bodyPr/>
          <a:lstStyle/>
          <a:p>
            <a:r>
              <a:rPr lang="zh-CN" altLang="en-US"/>
              <a:t>单击此处编辑母版标题样式</a:t>
            </a:r>
          </a:p>
        </p:txBody>
      </p:sp>
      <p:sp>
        <p:nvSpPr>
          <p:cNvPr id="3" name="副标题 2"/>
          <p:cNvSpPr>
            <a:spLocks noGrp="1"/>
          </p:cNvSpPr>
          <p:nvPr>
            <p:ph type="subTitle" idx="1"/>
          </p:nvPr>
        </p:nvSpPr>
        <p:spPr>
          <a:xfrm>
            <a:off x="1371600" y="2916238"/>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A6D351B9-C405-4D63-BBC9-FA6F436874FC}" type="datetimeFigureOut">
              <a:rPr lang="zh-CN" altLang="en-US" smtClean="0"/>
              <a:pPr/>
              <a:t>2022-10-27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CB2481-58B2-4EDD-8DB8-E80DB7F5FA5E}"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68314" y="107190"/>
            <a:ext cx="8207375" cy="487116"/>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68314" y="1081421"/>
            <a:ext cx="8207375" cy="3706369"/>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spd="slow" advTm="3000">
    <p:cove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6D351B9-C405-4D63-BBC9-FA6F436874FC}" type="datetimeFigureOut">
              <a:rPr lang="zh-CN" altLang="en-US" smtClean="0"/>
              <a:pPr/>
              <a:t>2022-10-27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CB2481-58B2-4EDD-8DB8-E80DB7F5FA5E}" type="slidenum">
              <a:rPr lang="zh-CN" altLang="en-US" smtClean="0"/>
              <a:pPr/>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6763"/>
            <a:ext cx="7772400" cy="1020762"/>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1225"/>
            <a:ext cx="7772400" cy="1125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A6D351B9-C405-4D63-BBC9-FA6F436874FC}" type="datetimeFigureOut">
              <a:rPr lang="zh-CN" altLang="en-US" smtClean="0"/>
              <a:pPr/>
              <a:t>2022-10-27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CB2481-58B2-4EDD-8DB8-E80DB7F5FA5E}" type="slidenum">
              <a:rPr lang="zh-CN" altLang="en-US" smtClean="0"/>
              <a:pPr/>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0"/>
            <a:ext cx="4038600" cy="3395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0"/>
            <a:ext cx="4038600" cy="3395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A6D351B9-C405-4D63-BBC9-FA6F436874FC}" type="datetimeFigureOut">
              <a:rPr lang="zh-CN" altLang="en-US" smtClean="0"/>
              <a:pPr/>
              <a:t>2022-10-27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6CB2481-58B2-4EDD-8DB8-E80DB7F5FA5E}" type="slidenum">
              <a:rPr lang="zh-CN" altLang="en-US" smtClean="0"/>
              <a:pPr/>
              <a:t>‹#›</a:t>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950"/>
            <a:ext cx="4040188" cy="2963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1631950"/>
            <a:ext cx="4041775" cy="2963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A6D351B9-C405-4D63-BBC9-FA6F436874FC}" type="datetimeFigureOut">
              <a:rPr lang="zh-CN" altLang="en-US" smtClean="0"/>
              <a:pPr/>
              <a:t>2022-10-27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6CB2481-58B2-4EDD-8DB8-E80DB7F5FA5E}" type="slidenum">
              <a:rPr lang="zh-CN" altLang="en-US" smtClean="0"/>
              <a:pPr/>
              <a:t>‹#›</a:t>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6D351B9-C405-4D63-BBC9-FA6F436874FC}" type="datetimeFigureOut">
              <a:rPr lang="zh-CN" altLang="en-US" smtClean="0"/>
              <a:pPr/>
              <a:t>2022-10-27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6CB2481-58B2-4EDD-8DB8-E80DB7F5FA5E}" type="slidenum">
              <a:rPr lang="zh-CN" altLang="en-US" smtClean="0"/>
              <a:pPr/>
              <a:t>‹#›</a:t>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6D351B9-C405-4D63-BBC9-FA6F436874FC}" type="datetimeFigureOut">
              <a:rPr lang="zh-CN" altLang="en-US" smtClean="0"/>
              <a:pPr/>
              <a:t>2022-10-27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6CB2481-58B2-4EDD-8DB8-E80DB7F5FA5E}" type="slidenum">
              <a:rPr lang="zh-CN" altLang="en-US" smtClean="0"/>
              <a:pPr/>
              <a:t>‹#›</a:t>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04788"/>
            <a:ext cx="3008313" cy="871537"/>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91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076325"/>
            <a:ext cx="3008313" cy="35194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6D351B9-C405-4D63-BBC9-FA6F436874FC}" type="datetimeFigureOut">
              <a:rPr lang="zh-CN" altLang="en-US" smtClean="0"/>
              <a:pPr/>
              <a:t>2022-10-27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6CB2481-58B2-4EDD-8DB8-E80DB7F5FA5E}" type="slidenum">
              <a:rPr lang="zh-CN" altLang="en-US" smtClean="0"/>
              <a:pPr/>
              <a:t>‹#›</a:t>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2038"/>
            <a:ext cx="5486400" cy="425450"/>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7488"/>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6D351B9-C405-4D63-BBC9-FA6F436874FC}" type="datetimeFigureOut">
              <a:rPr lang="zh-CN" altLang="en-US" smtClean="0"/>
              <a:pPr/>
              <a:t>2022-10-27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6CB2481-58B2-4EDD-8DB8-E80DB7F5FA5E}" type="slidenum">
              <a:rPr lang="zh-CN" altLang="en-US" smtClean="0"/>
              <a:pPr/>
              <a:t>‹#›</a:t>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6D351B9-C405-4D63-BBC9-FA6F436874FC}" type="datetimeFigureOut">
              <a:rPr lang="zh-CN" altLang="en-US" smtClean="0"/>
              <a:pPr/>
              <a:t>2022-10-27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CB2481-58B2-4EDD-8DB8-E80DB7F5FA5E}" type="slidenum">
              <a:rPr lang="zh-CN" altLang="en-US" smtClean="0"/>
              <a:pPr/>
              <a:t>‹#›</a:t>
            </a:fld>
            <a:endParaRPr lang="zh-CN"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6375"/>
            <a:ext cx="2057400" cy="43894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6375"/>
            <a:ext cx="6019800" cy="43894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6D351B9-C405-4D63-BBC9-FA6F436874FC}" type="datetimeFigureOut">
              <a:rPr lang="zh-CN" altLang="en-US" smtClean="0"/>
              <a:pPr/>
              <a:t>2022-10-27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CB2481-58B2-4EDD-8DB8-E80DB7F5FA5E}"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6196"/>
            <a:ext cx="7772400" cy="1021872"/>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708"/>
            <a:ext cx="7772400" cy="1125488"/>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spd="slow" advTm="3000">
    <p:cove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8313"/>
            <a:ext cx="7772400" cy="1102859"/>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2915550"/>
            <a:ext cx="6400800" cy="1314856"/>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spd="slow" advTm="3000">
    <p:cove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42"/>
            <a:ext cx="8229600" cy="857515"/>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200521"/>
            <a:ext cx="8229600" cy="3395520"/>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spd="slow" advTm="3000">
    <p:cove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6196"/>
            <a:ext cx="7772400" cy="1021872"/>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708"/>
            <a:ext cx="7772400" cy="1125488"/>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spd="slow" advTm="3000">
    <p:cove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42"/>
            <a:ext cx="8229600" cy="857515"/>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200521"/>
            <a:ext cx="4038600" cy="339552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521"/>
            <a:ext cx="4038600" cy="339552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spd="slow" advTm="3000">
    <p:cove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42"/>
            <a:ext cx="8229600" cy="857515"/>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690"/>
            <a:ext cx="4040188" cy="47997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660"/>
            <a:ext cx="4040188" cy="2964381"/>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690"/>
            <a:ext cx="4041775" cy="47997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660"/>
            <a:ext cx="4041775" cy="2964381"/>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spd="slow" advTm="3000">
    <p:cove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42"/>
            <a:ext cx="8229600" cy="857515"/>
          </a:xfrm>
          <a:prstGeom prst="rect">
            <a:avLst/>
          </a:prstGeom>
        </p:spPr>
        <p:txBody>
          <a:bodyPr/>
          <a:lstStyle/>
          <a:p>
            <a:r>
              <a:rPr lang="zh-CN" altLang="en-US"/>
              <a:t>单击此处编辑母版标题样式</a:t>
            </a:r>
          </a:p>
        </p:txBody>
      </p:sp>
    </p:spTree>
  </p:cSld>
  <p:clrMapOvr>
    <a:masterClrMapping/>
  </p:clrMapOvr>
  <p:transition spd="slow" advTm="3000">
    <p:cove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spd="slow" advTm="3000">
    <p:cove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851"/>
            <a:ext cx="3008313" cy="871807"/>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851"/>
            <a:ext cx="5111750" cy="439119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658"/>
            <a:ext cx="3008313" cy="351938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spd="slow" advTm="3000">
    <p:cove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1561"/>
            <a:ext cx="5486400" cy="425185"/>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723"/>
            <a:ext cx="5486400" cy="308705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4026746"/>
            <a:ext cx="5486400" cy="60383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spd="slow" advTm="3000">
    <p:cove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42"/>
            <a:ext cx="8229600" cy="857515"/>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200521"/>
            <a:ext cx="8229600" cy="3395520"/>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spd="slow" advTm="3000">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68314" y="107190"/>
            <a:ext cx="8207375" cy="487116"/>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68313" y="1081421"/>
            <a:ext cx="4027487" cy="3706369"/>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内容占位符 3"/>
          <p:cNvSpPr>
            <a:spLocks noGrp="1"/>
          </p:cNvSpPr>
          <p:nvPr>
            <p:ph sz="half" idx="2"/>
          </p:nvPr>
        </p:nvSpPr>
        <p:spPr>
          <a:xfrm>
            <a:off x="4648200" y="1081421"/>
            <a:ext cx="4027488" cy="3706369"/>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spd="slow" advTm="3000">
    <p:cove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6042"/>
            <a:ext cx="2057400" cy="4389999"/>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6042"/>
            <a:ext cx="6019800" cy="4389999"/>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spd="slow" advTm="3000">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42"/>
            <a:ext cx="8229600" cy="857515"/>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690"/>
            <a:ext cx="4040188" cy="47997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660"/>
            <a:ext cx="4040188" cy="2964381"/>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690"/>
            <a:ext cx="4041775" cy="47997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660"/>
            <a:ext cx="4041775" cy="2964381"/>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spd="slow" advTm="3000">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68314" y="107190"/>
            <a:ext cx="8207375" cy="487116"/>
          </a:xfrm>
          <a:prstGeom prst="rect">
            <a:avLst/>
          </a:prstGeom>
        </p:spPr>
        <p:txBody>
          <a:bodyPr/>
          <a:lstStyle/>
          <a:p>
            <a:r>
              <a:rPr lang="zh-CN" altLang="en-US"/>
              <a:t>单击此处编辑母版标题样式</a:t>
            </a:r>
          </a:p>
        </p:txBody>
      </p:sp>
    </p:spTree>
  </p:cSld>
  <p:clrMapOvr>
    <a:masterClrMapping/>
  </p:clrMapOvr>
  <p:transition spd="slow" advTm="3000">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2" name="图片 1" descr="1.png">
            <a:extLst>
              <a:ext uri="{FF2B5EF4-FFF2-40B4-BE49-F238E27FC236}">
                <a16:creationId xmlns:a16="http://schemas.microsoft.com/office/drawing/2014/main" xmlns="" id="{CD5C92B4-BE37-4205-B5AC-F14C21C19678}"/>
              </a:ext>
            </a:extLst>
          </p:cNvPr>
          <p:cNvPicPr>
            <a:picLocks noChangeAspect="1"/>
          </p:cNvPicPr>
          <p:nvPr userDrawn="1"/>
        </p:nvPicPr>
        <p:blipFill>
          <a:blip r:embed="rId2" cstate="print"/>
          <a:srcRect l="7060" t="11892" r="12820" b="13068"/>
          <a:stretch>
            <a:fillRect/>
          </a:stretch>
        </p:blipFill>
        <p:spPr>
          <a:xfrm>
            <a:off x="-36512" y="4504922"/>
            <a:ext cx="3964809" cy="803926"/>
          </a:xfrm>
          <a:prstGeom prst="rect">
            <a:avLst/>
          </a:prstGeom>
          <a:noFill/>
        </p:spPr>
      </p:pic>
      <p:sp>
        <p:nvSpPr>
          <p:cNvPr id="3" name="TextBox 2"/>
          <p:cNvSpPr txBox="1"/>
          <p:nvPr userDrawn="1"/>
        </p:nvSpPr>
        <p:spPr>
          <a:xfrm>
            <a:off x="7308304" y="4733451"/>
            <a:ext cx="1728192" cy="277085"/>
          </a:xfrm>
          <a:prstGeom prst="rect">
            <a:avLst/>
          </a:prstGeom>
          <a:noFill/>
        </p:spPr>
        <p:txBody>
          <a:bodyPr wrap="square" rtlCol="0">
            <a:spAutoFit/>
          </a:bodyPr>
          <a:lstStyle/>
          <a:p>
            <a:r>
              <a:rPr lang="en-US" altLang="zh-CN" sz="1200" b="1" dirty="0">
                <a:solidFill>
                  <a:srgbClr val="0070C0"/>
                </a:solidFill>
              </a:rPr>
              <a:t>CSCBPV  SAC/TC262</a:t>
            </a:r>
            <a:endParaRPr lang="zh-CN" altLang="en-US" sz="1200" b="1" dirty="0">
              <a:solidFill>
                <a:srgbClr val="0070C0"/>
              </a:solidFill>
            </a:endParaRPr>
          </a:p>
        </p:txBody>
      </p:sp>
    </p:spTree>
  </p:cSld>
  <p:clrMapOvr>
    <a:masterClrMapping/>
  </p:clrMapOvr>
  <p:transition spd="slow" advTm="3000">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851"/>
            <a:ext cx="3008313" cy="871807"/>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851"/>
            <a:ext cx="5111750" cy="439119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658"/>
            <a:ext cx="3008313" cy="351938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spd="slow" advTm="3000">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1561"/>
            <a:ext cx="5486400" cy="425185"/>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723"/>
            <a:ext cx="5486400" cy="308705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4026746"/>
            <a:ext cx="5486400" cy="60383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spd="slow" advTm="3000">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3.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20" cstate="print">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78" r:id="rId18"/>
  </p:sldLayoutIdLst>
  <p:transition spd="slow" advTm="3000">
    <p:cover/>
  </p:transition>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panose="020B0604020202020204" pitchFamily="34" charset="0"/>
          <a:ea typeface="微软雅黑" panose="020B0503020204020204" pitchFamily="34" charset="-122"/>
        </a:defRPr>
      </a:lvl2pPr>
      <a:lvl3pPr algn="l" rtl="0" eaLnBrk="0" fontAlgn="base" hangingPunct="0">
        <a:spcBef>
          <a:spcPct val="0"/>
        </a:spcBef>
        <a:spcAft>
          <a:spcPct val="0"/>
        </a:spcAft>
        <a:defRPr sz="2800" b="1">
          <a:solidFill>
            <a:schemeClr val="bg1"/>
          </a:solidFill>
          <a:latin typeface="Arial" panose="020B0604020202020204" pitchFamily="34" charset="0"/>
          <a:ea typeface="微软雅黑" panose="020B0503020204020204" pitchFamily="34" charset="-122"/>
        </a:defRPr>
      </a:lvl3pPr>
      <a:lvl4pPr algn="l" rtl="0" eaLnBrk="0" fontAlgn="base" hangingPunct="0">
        <a:spcBef>
          <a:spcPct val="0"/>
        </a:spcBef>
        <a:spcAft>
          <a:spcPct val="0"/>
        </a:spcAft>
        <a:defRPr sz="2800" b="1">
          <a:solidFill>
            <a:schemeClr val="bg1"/>
          </a:solidFill>
          <a:latin typeface="Arial" panose="020B0604020202020204" pitchFamily="34" charset="0"/>
          <a:ea typeface="微软雅黑" panose="020B0503020204020204" pitchFamily="34" charset="-122"/>
        </a:defRPr>
      </a:lvl4pPr>
      <a:lvl5pPr algn="l" rtl="0" eaLnBrk="0" fontAlgn="base" hangingPunct="0">
        <a:spcBef>
          <a:spcPct val="0"/>
        </a:spcBef>
        <a:spcAft>
          <a:spcPct val="0"/>
        </a:spcAft>
        <a:defRPr sz="2800" b="1">
          <a:solidFill>
            <a:schemeClr val="bg1"/>
          </a:solidFill>
          <a:latin typeface="Arial" panose="020B0604020202020204" pitchFamily="34" charset="0"/>
          <a:ea typeface="微软雅黑" panose="020B0503020204020204" pitchFamily="34" charset="-122"/>
        </a:defRPr>
      </a:lvl5pPr>
      <a:lvl6pPr marL="457200" algn="l" rtl="0" eaLnBrk="0" fontAlgn="base" hangingPunct="0">
        <a:spcBef>
          <a:spcPct val="0"/>
        </a:spcBef>
        <a:spcAft>
          <a:spcPct val="0"/>
        </a:spcAft>
        <a:defRPr sz="2800" b="1">
          <a:solidFill>
            <a:schemeClr val="bg1"/>
          </a:solidFill>
          <a:latin typeface="Arial" panose="020B0604020202020204" pitchFamily="34" charset="0"/>
          <a:ea typeface="微软雅黑" panose="020B0503020204020204" pitchFamily="34" charset="-122"/>
        </a:defRPr>
      </a:lvl6pPr>
      <a:lvl7pPr marL="914400" algn="l" rtl="0" eaLnBrk="0" fontAlgn="base" hangingPunct="0">
        <a:spcBef>
          <a:spcPct val="0"/>
        </a:spcBef>
        <a:spcAft>
          <a:spcPct val="0"/>
        </a:spcAft>
        <a:defRPr sz="2800" b="1">
          <a:solidFill>
            <a:schemeClr val="bg1"/>
          </a:solidFill>
          <a:latin typeface="Arial" panose="020B0604020202020204" pitchFamily="34" charset="0"/>
          <a:ea typeface="微软雅黑" panose="020B0503020204020204" pitchFamily="34" charset="-122"/>
        </a:defRPr>
      </a:lvl7pPr>
      <a:lvl8pPr marL="1371600" algn="l" rtl="0" eaLnBrk="0" fontAlgn="base" hangingPunct="0">
        <a:spcBef>
          <a:spcPct val="0"/>
        </a:spcBef>
        <a:spcAft>
          <a:spcPct val="0"/>
        </a:spcAft>
        <a:defRPr sz="2800" b="1">
          <a:solidFill>
            <a:schemeClr val="bg1"/>
          </a:solidFill>
          <a:latin typeface="Arial" panose="020B0604020202020204" pitchFamily="34" charset="0"/>
          <a:ea typeface="微软雅黑" panose="020B0503020204020204" pitchFamily="34" charset="-122"/>
        </a:defRPr>
      </a:lvl8pPr>
      <a:lvl9pPr marL="1828800" algn="l" rtl="0" eaLnBrk="0" fontAlgn="base" hangingPunct="0">
        <a:spcBef>
          <a:spcPct val="0"/>
        </a:spcBef>
        <a:spcAft>
          <a:spcPct val="0"/>
        </a:spcAft>
        <a:defRPr sz="2800" b="1">
          <a:solidFill>
            <a:schemeClr val="bg1"/>
          </a:solidFill>
          <a:latin typeface="Arial" panose="020B0604020202020204" pitchFamily="34" charset="0"/>
          <a:ea typeface="微软雅黑" panose="020B0503020204020204" pitchFamily="34" charset="-122"/>
        </a:defRPr>
      </a:lvl9pPr>
    </p:titleStyle>
    <p:bodyStyle>
      <a:lvl1pPr marL="180975" indent="-18097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2000" b="1">
          <a:solidFill>
            <a:schemeClr val="tx1"/>
          </a:solidFill>
          <a:latin typeface="+mn-lt"/>
          <a:ea typeface="+mn-ea"/>
          <a:cs typeface="+mn-cs"/>
        </a:defRPr>
      </a:lvl1pPr>
      <a:lvl2pPr marL="541655" indent="-18097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a:solidFill>
            <a:schemeClr val="tx1"/>
          </a:solidFill>
          <a:latin typeface="+mn-lt"/>
          <a:ea typeface="+mn-ea"/>
        </a:defRPr>
      </a:lvl2pPr>
      <a:lvl3pPr marL="895350" indent="-17462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600">
          <a:solidFill>
            <a:schemeClr val="tx1"/>
          </a:solidFill>
          <a:latin typeface="+mn-lt"/>
          <a:ea typeface="+mn-ea"/>
        </a:defRPr>
      </a:lvl3pPr>
      <a:lvl4pPr marL="1256030" indent="-18097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400">
          <a:solidFill>
            <a:schemeClr val="tx1"/>
          </a:solidFill>
          <a:latin typeface="+mn-lt"/>
          <a:ea typeface="+mn-ea"/>
        </a:defRPr>
      </a:lvl4pPr>
      <a:lvl5pPr marL="16192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a:solidFill>
            <a:schemeClr val="tx1"/>
          </a:solidFill>
          <a:latin typeface="+mn-lt"/>
          <a:ea typeface="+mn-ea"/>
        </a:defRPr>
      </a:lvl5pPr>
      <a:lvl6pPr marL="20764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a:solidFill>
            <a:schemeClr val="tx1"/>
          </a:solidFill>
          <a:latin typeface="+mn-lt"/>
          <a:ea typeface="+mn-ea"/>
        </a:defRPr>
      </a:lvl6pPr>
      <a:lvl7pPr marL="25336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a:solidFill>
            <a:schemeClr val="tx1"/>
          </a:solidFill>
          <a:latin typeface="+mn-lt"/>
          <a:ea typeface="+mn-ea"/>
        </a:defRPr>
      </a:lvl7pPr>
      <a:lvl8pPr marL="29908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a:solidFill>
            <a:schemeClr val="tx1"/>
          </a:solidFill>
          <a:latin typeface="+mn-lt"/>
          <a:ea typeface="+mn-ea"/>
        </a:defRPr>
      </a:lvl8pPr>
      <a:lvl9pPr marL="34480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0"/>
            <a:ext cx="8229600" cy="33956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8850"/>
            <a:ext cx="2133600" cy="273050"/>
          </a:xfrm>
          <a:prstGeom prst="rect">
            <a:avLst/>
          </a:prstGeom>
        </p:spPr>
        <p:txBody>
          <a:bodyPr vert="horz" lIns="91440" tIns="45720" rIns="91440" bIns="45720" rtlCol="0" anchor="ctr"/>
          <a:lstStyle>
            <a:lvl1pPr algn="l">
              <a:defRPr sz="1200">
                <a:solidFill>
                  <a:schemeClr val="tx1">
                    <a:tint val="75000"/>
                  </a:schemeClr>
                </a:solidFill>
              </a:defRPr>
            </a:lvl1pPr>
          </a:lstStyle>
          <a:p>
            <a:fld id="{A6D351B9-C405-4D63-BBC9-FA6F436874FC}" type="datetimeFigureOut">
              <a:rPr lang="zh-CN" altLang="en-US" smtClean="0"/>
              <a:pPr/>
              <a:t>2022-10-27</a:t>
            </a:fld>
            <a:endParaRPr lang="zh-CN" altLang="en-US"/>
          </a:p>
        </p:txBody>
      </p:sp>
      <p:sp>
        <p:nvSpPr>
          <p:cNvPr id="5" name="页脚占位符 4"/>
          <p:cNvSpPr>
            <a:spLocks noGrp="1"/>
          </p:cNvSpPr>
          <p:nvPr>
            <p:ph type="ftr" sz="quarter" idx="3"/>
          </p:nvPr>
        </p:nvSpPr>
        <p:spPr>
          <a:xfrm>
            <a:off x="3124200" y="4768850"/>
            <a:ext cx="2895600" cy="273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8850"/>
            <a:ext cx="2133600" cy="273050"/>
          </a:xfrm>
          <a:prstGeom prst="rect">
            <a:avLst/>
          </a:prstGeom>
        </p:spPr>
        <p:txBody>
          <a:bodyPr vert="horz" lIns="91440" tIns="45720" rIns="91440" bIns="45720" rtlCol="0" anchor="ctr"/>
          <a:lstStyle>
            <a:lvl1pPr algn="r">
              <a:defRPr sz="1200">
                <a:solidFill>
                  <a:schemeClr val="tx1">
                    <a:tint val="75000"/>
                  </a:schemeClr>
                </a:solidFill>
              </a:defRPr>
            </a:lvl1pPr>
          </a:lstStyle>
          <a:p>
            <a:fld id="{16CB2481-58B2-4EDD-8DB8-E80DB7F5FA5E}"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ransition spd="slow" advTm="3000">
    <p:cover/>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0" fontAlgn="base" hangingPunct="0">
        <a:spcBef>
          <a:spcPct val="20000"/>
        </a:spcBef>
        <a:spcAft>
          <a:spcPct val="0"/>
        </a:spcAft>
        <a:buChar char="»"/>
        <a:defRPr sz="2000">
          <a:solidFill>
            <a:schemeClr val="tx1"/>
          </a:solidFill>
          <a:latin typeface="+mn-lt"/>
          <a:ea typeface="+mn-ea"/>
        </a:defRPr>
      </a:lvl6pPr>
      <a:lvl7pPr marL="2971800" indent="-228600" algn="l" rtl="0" eaLnBrk="0" fontAlgn="base" hangingPunct="0">
        <a:spcBef>
          <a:spcPct val="20000"/>
        </a:spcBef>
        <a:spcAft>
          <a:spcPct val="0"/>
        </a:spcAft>
        <a:buChar char="»"/>
        <a:defRPr sz="2000">
          <a:solidFill>
            <a:schemeClr val="tx1"/>
          </a:solidFill>
          <a:latin typeface="+mn-lt"/>
          <a:ea typeface="+mn-ea"/>
        </a:defRPr>
      </a:lvl7pPr>
      <a:lvl8pPr marL="3429000" indent="-228600" algn="l" rtl="0" eaLnBrk="0" fontAlgn="base" hangingPunct="0">
        <a:spcBef>
          <a:spcPct val="20000"/>
        </a:spcBef>
        <a:spcAft>
          <a:spcPct val="0"/>
        </a:spcAft>
        <a:buChar char="»"/>
        <a:defRPr sz="2000">
          <a:solidFill>
            <a:schemeClr val="tx1"/>
          </a:solidFill>
          <a:latin typeface="+mn-lt"/>
          <a:ea typeface="+mn-ea"/>
        </a:defRPr>
      </a:lvl8pPr>
      <a:lvl9pPr marL="388620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5.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3">
            <a:extLst>
              <a:ext uri="{FF2B5EF4-FFF2-40B4-BE49-F238E27FC236}">
                <a16:creationId xmlns:a16="http://schemas.microsoft.com/office/drawing/2014/main" xmlns="" id="{1D887DE7-0DA4-4E87-B745-73B24D3D0205}"/>
              </a:ext>
            </a:extLst>
          </p:cNvPr>
          <p:cNvGrpSpPr/>
          <p:nvPr/>
        </p:nvGrpSpPr>
        <p:grpSpPr>
          <a:xfrm>
            <a:off x="0" y="1492424"/>
            <a:ext cx="4271380" cy="2916490"/>
            <a:chOff x="-1926866" y="2844429"/>
            <a:chExt cx="5694432" cy="4747267"/>
          </a:xfrm>
        </p:grpSpPr>
        <p:sp>
          <p:nvSpPr>
            <p:cNvPr id="3" name="任意多边形: 形状 2">
              <a:extLst>
                <a:ext uri="{FF2B5EF4-FFF2-40B4-BE49-F238E27FC236}">
                  <a16:creationId xmlns:a16="http://schemas.microsoft.com/office/drawing/2014/main" xmlns="" id="{DA1204A5-3B15-4EC7-BC38-46C6130B4441}"/>
                </a:ext>
              </a:extLst>
            </p:cNvPr>
            <p:cNvSpPr/>
            <p:nvPr/>
          </p:nvSpPr>
          <p:spPr>
            <a:xfrm>
              <a:off x="-1926866" y="2961639"/>
              <a:ext cx="5694432" cy="4630057"/>
            </a:xfrm>
            <a:custGeom>
              <a:avLst/>
              <a:gdLst>
                <a:gd name="connsiteX0" fmla="*/ 2743200 w 5588000"/>
                <a:gd name="connsiteY0" fmla="*/ 0 h 4630057"/>
                <a:gd name="connsiteX1" fmla="*/ 5588000 w 5588000"/>
                <a:gd name="connsiteY1" fmla="*/ 3468914 h 4630057"/>
                <a:gd name="connsiteX2" fmla="*/ 2394857 w 5588000"/>
                <a:gd name="connsiteY2" fmla="*/ 4630057 h 4630057"/>
                <a:gd name="connsiteX3" fmla="*/ 0 w 5588000"/>
                <a:gd name="connsiteY3" fmla="*/ 2235200 h 4630057"/>
                <a:gd name="connsiteX4" fmla="*/ 2743200 w 5588000"/>
                <a:gd name="connsiteY4" fmla="*/ 0 h 4630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88000" h="4630057">
                  <a:moveTo>
                    <a:pt x="2743200" y="0"/>
                  </a:moveTo>
                  <a:lnTo>
                    <a:pt x="5588000" y="3468914"/>
                  </a:lnTo>
                  <a:lnTo>
                    <a:pt x="2394857" y="4630057"/>
                  </a:lnTo>
                  <a:lnTo>
                    <a:pt x="0" y="2235200"/>
                  </a:lnTo>
                  <a:lnTo>
                    <a:pt x="2743200" y="0"/>
                  </a:lnTo>
                  <a:close/>
                </a:path>
              </a:pathLst>
            </a:custGeom>
            <a:gradFill flip="none" rotWithShape="1">
              <a:gsLst>
                <a:gs pos="0">
                  <a:schemeClr val="bg1">
                    <a:lumMod val="75000"/>
                  </a:schemeClr>
                </a:gs>
                <a:gs pos="100000">
                  <a:schemeClr val="bg1"/>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npin heiti" panose="00000500000000000000" pitchFamily="2" charset="-122"/>
                <a:ea typeface="inpin heiti" panose="00000500000000000000" pitchFamily="2" charset="-122"/>
                <a:sym typeface="inpin heiti" panose="00000500000000000000" pitchFamily="2" charset="-122"/>
              </a:endParaRPr>
            </a:p>
          </p:txBody>
        </p:sp>
        <p:sp>
          <p:nvSpPr>
            <p:cNvPr id="12" name="文本框 5"/>
            <p:cNvSpPr txBox="1"/>
            <p:nvPr/>
          </p:nvSpPr>
          <p:spPr>
            <a:xfrm>
              <a:off x="-1926866" y="2844429"/>
              <a:ext cx="3599254" cy="1653228"/>
            </a:xfrm>
            <a:prstGeom prst="rect">
              <a:avLst/>
            </a:prstGeom>
            <a:solidFill>
              <a:srgbClr val="0070C0"/>
            </a:solidFill>
          </p:spPr>
          <p:txBody>
            <a:bodyPr wrap="square" rtlCol="0">
              <a:spAutoFit/>
            </a:bodyPr>
            <a:lstStyle/>
            <a:p>
              <a:pPr algn="ctr"/>
              <a:r>
                <a:rPr lang="en-US" altLang="zh-CN" sz="6000" dirty="0">
                  <a:solidFill>
                    <a:schemeClr val="bg1"/>
                  </a:solidFill>
                  <a:latin typeface="inpin heiti" panose="00000500000000000000" pitchFamily="2" charset="-122"/>
                  <a:ea typeface="inpin heiti" panose="00000500000000000000" pitchFamily="2" charset="-122"/>
                  <a:sym typeface="inpin heiti" panose="00000500000000000000" pitchFamily="2" charset="-122"/>
                </a:rPr>
                <a:t>1</a:t>
              </a:r>
              <a:endParaRPr lang="zh-CN" altLang="en-US" sz="6000" dirty="0">
                <a:solidFill>
                  <a:schemeClr val="bg1"/>
                </a:solidFill>
                <a:latin typeface="inpin heiti" panose="00000500000000000000" pitchFamily="2" charset="-122"/>
                <a:ea typeface="inpin heiti" panose="00000500000000000000" pitchFamily="2" charset="-122"/>
                <a:sym typeface="inpin heiti" panose="00000500000000000000" pitchFamily="2" charset="-122"/>
              </a:endParaRPr>
            </a:p>
          </p:txBody>
        </p:sp>
      </p:grpSp>
      <p:grpSp>
        <p:nvGrpSpPr>
          <p:cNvPr id="4" name="组合 1"/>
          <p:cNvGrpSpPr/>
          <p:nvPr/>
        </p:nvGrpSpPr>
        <p:grpSpPr>
          <a:xfrm>
            <a:off x="2843808" y="1761293"/>
            <a:ext cx="6552728" cy="992878"/>
            <a:chOff x="157846" y="2803233"/>
            <a:chExt cx="7427791" cy="1323735"/>
          </a:xfrm>
        </p:grpSpPr>
        <p:sp>
          <p:nvSpPr>
            <p:cNvPr id="15" name="文本框 12"/>
            <p:cNvSpPr txBox="1"/>
            <p:nvPr/>
          </p:nvSpPr>
          <p:spPr>
            <a:xfrm>
              <a:off x="157846" y="2803233"/>
              <a:ext cx="7427791" cy="697573"/>
            </a:xfrm>
            <a:prstGeom prst="rect">
              <a:avLst/>
            </a:prstGeom>
            <a:noFill/>
          </p:spPr>
          <p:txBody>
            <a:bodyPr wrap="square" rtlCol="0">
              <a:spAutoFit/>
            </a:bodyPr>
            <a:lstStyle/>
            <a:p>
              <a:r>
                <a:rPr lang="zh-CN" altLang="en-US" sz="2800" dirty="0">
                  <a:sym typeface="inpin heiti" panose="00000500000000000000" pitchFamily="2" charset="-122"/>
                </a:rPr>
                <a:t>标准名称</a:t>
              </a:r>
              <a:endParaRPr lang="zh-CN" altLang="en-US" sz="2800" dirty="0">
                <a:solidFill>
                  <a:schemeClr val="tx2">
                    <a:lumMod val="50000"/>
                  </a:schemeClr>
                </a:solidFill>
                <a:latin typeface="inpin heiti" panose="00000500000000000000" pitchFamily="2" charset="-122"/>
                <a:ea typeface="inpin heiti" panose="00000500000000000000" pitchFamily="2" charset="-122"/>
                <a:cs typeface="Microsoft JhengHei Light" panose="020B0304030504040204" pitchFamily="34" charset="-122"/>
                <a:sym typeface="inpin heiti" panose="00000500000000000000" pitchFamily="2" charset="-122"/>
              </a:endParaRPr>
            </a:p>
          </p:txBody>
        </p:sp>
        <p:sp>
          <p:nvSpPr>
            <p:cNvPr id="16" name="矩形 15"/>
            <p:cNvSpPr/>
            <p:nvPr/>
          </p:nvSpPr>
          <p:spPr>
            <a:xfrm flipV="1">
              <a:off x="239470" y="4066014"/>
              <a:ext cx="3990460" cy="60954"/>
            </a:xfrm>
            <a:prstGeom prst="rect">
              <a:avLst/>
            </a:prstGeom>
            <a:solidFill>
              <a:schemeClr val="tx2">
                <a:lumMod val="50000"/>
              </a:schemeClr>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inpin heiti" panose="00000500000000000000" pitchFamily="2" charset="-122"/>
                <a:ea typeface="inpin heiti" panose="00000500000000000000" pitchFamily="2" charset="-122"/>
                <a:sym typeface="inpin heiti" panose="00000500000000000000" pitchFamily="2" charset="-122"/>
              </a:endParaRPr>
            </a:p>
          </p:txBody>
        </p:sp>
      </p:grpSp>
      <p:sp>
        <p:nvSpPr>
          <p:cNvPr id="5" name="文本框 4">
            <a:extLst>
              <a:ext uri="{FF2B5EF4-FFF2-40B4-BE49-F238E27FC236}">
                <a16:creationId xmlns:a16="http://schemas.microsoft.com/office/drawing/2014/main" xmlns="" id="{157E80F1-BE87-46EB-8EC8-B967F7E784C0}"/>
              </a:ext>
            </a:extLst>
          </p:cNvPr>
          <p:cNvSpPr txBox="1"/>
          <p:nvPr/>
        </p:nvSpPr>
        <p:spPr>
          <a:xfrm>
            <a:off x="2987824" y="2932584"/>
            <a:ext cx="5904656" cy="931024"/>
          </a:xfrm>
          <a:prstGeom prst="rect">
            <a:avLst/>
          </a:prstGeom>
          <a:noFill/>
        </p:spPr>
        <p:txBody>
          <a:bodyPr wrap="square" lIns="68580" tIns="34290" rIns="68580" bIns="34290" rtlCol="0">
            <a:spAutoFit/>
          </a:bodyPr>
          <a:lstStyle/>
          <a:p>
            <a:r>
              <a:rPr lang="zh-CN" altLang="en-US" cap="all" dirty="0">
                <a:solidFill>
                  <a:schemeClr val="tx2">
                    <a:lumMod val="50000"/>
                  </a:schemeClr>
                </a:solidFill>
                <a:ea typeface="inpin heiti" panose="00000500000000000000" pitchFamily="2" charset="-122"/>
              </a:rPr>
              <a:t>主要起草单位：</a:t>
            </a:r>
            <a:endParaRPr lang="en-US" altLang="zh-CN" cap="all" dirty="0">
              <a:solidFill>
                <a:srgbClr val="002060"/>
              </a:solidFill>
              <a:ea typeface="inpin heiti" panose="00000500000000000000" pitchFamily="2" charset="-122"/>
            </a:endParaRPr>
          </a:p>
          <a:p>
            <a:r>
              <a:rPr lang="zh-CN" altLang="en-US" cap="all" dirty="0">
                <a:solidFill>
                  <a:srgbClr val="002060"/>
                </a:solidFill>
                <a:ea typeface="inpin heiti" panose="00000500000000000000" pitchFamily="2" charset="-122"/>
              </a:rPr>
              <a:t>                          </a:t>
            </a:r>
            <a:endParaRPr lang="en-US" altLang="zh-CN" cap="all" dirty="0">
              <a:solidFill>
                <a:srgbClr val="002060"/>
              </a:solidFill>
              <a:ea typeface="inpin heiti" panose="00000500000000000000" pitchFamily="2" charset="-122"/>
            </a:endParaRPr>
          </a:p>
          <a:p>
            <a:r>
              <a:rPr lang="zh-CN" altLang="en-US" cap="all" dirty="0">
                <a:solidFill>
                  <a:srgbClr val="002060"/>
                </a:solidFill>
                <a:ea typeface="inpin heiti" panose="00000500000000000000" pitchFamily="2" charset="-122"/>
              </a:rPr>
              <a:t> </a:t>
            </a:r>
            <a:r>
              <a:rPr lang="en-US" altLang="zh-CN" cap="all" dirty="0">
                <a:solidFill>
                  <a:srgbClr val="002060"/>
                </a:solidFill>
                <a:ea typeface="inpin heiti" panose="00000500000000000000" pitchFamily="2" charset="-122"/>
              </a:rPr>
              <a:t>                         </a:t>
            </a:r>
            <a:endParaRPr lang="zh-CN" altLang="en-US" dirty="0"/>
          </a:p>
        </p:txBody>
      </p:sp>
    </p:spTree>
    <p:extLst>
      <p:ext uri="{BB962C8B-B14F-4D97-AF65-F5344CB8AC3E}">
        <p14:creationId xmlns:p14="http://schemas.microsoft.com/office/powerpoint/2010/main" xmlns="" val="336702027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1"/>
          <p:cNvGrpSpPr/>
          <p:nvPr/>
        </p:nvGrpSpPr>
        <p:grpSpPr>
          <a:xfrm>
            <a:off x="2915816" y="211514"/>
            <a:ext cx="7488832" cy="632838"/>
            <a:chOff x="239470" y="737020"/>
            <a:chExt cx="8488903" cy="843720"/>
          </a:xfrm>
        </p:grpSpPr>
        <p:sp>
          <p:nvSpPr>
            <p:cNvPr id="15" name="文本框 12"/>
            <p:cNvSpPr txBox="1"/>
            <p:nvPr/>
          </p:nvSpPr>
          <p:spPr>
            <a:xfrm>
              <a:off x="1300583" y="737020"/>
              <a:ext cx="7427790" cy="697574"/>
            </a:xfrm>
            <a:prstGeom prst="rect">
              <a:avLst/>
            </a:prstGeom>
            <a:noFill/>
          </p:spPr>
          <p:txBody>
            <a:bodyPr wrap="square" rtlCol="0">
              <a:spAutoFit/>
            </a:bodyPr>
            <a:lstStyle/>
            <a:p>
              <a:r>
                <a:rPr lang="zh-CN" altLang="en-US" sz="2800" dirty="0">
                  <a:sym typeface="inpin heiti" panose="00000500000000000000" pitchFamily="2" charset="-122"/>
                </a:rPr>
                <a:t>汇报大纲</a:t>
              </a:r>
              <a:endParaRPr lang="zh-CN" altLang="en-US" sz="2800" dirty="0">
                <a:solidFill>
                  <a:schemeClr val="tx2">
                    <a:lumMod val="50000"/>
                  </a:schemeClr>
                </a:solidFill>
                <a:latin typeface="inpin heiti" panose="00000500000000000000" pitchFamily="2" charset="-122"/>
                <a:ea typeface="inpin heiti" panose="00000500000000000000" pitchFamily="2" charset="-122"/>
                <a:cs typeface="Microsoft JhengHei Light" panose="020B0304030504040204" pitchFamily="34" charset="-122"/>
                <a:sym typeface="inpin heiti" panose="00000500000000000000" pitchFamily="2" charset="-122"/>
              </a:endParaRPr>
            </a:p>
          </p:txBody>
        </p:sp>
        <p:sp>
          <p:nvSpPr>
            <p:cNvPr id="16" name="矩形 15"/>
            <p:cNvSpPr/>
            <p:nvPr/>
          </p:nvSpPr>
          <p:spPr>
            <a:xfrm flipV="1">
              <a:off x="239470" y="1519786"/>
              <a:ext cx="3990460" cy="60954"/>
            </a:xfrm>
            <a:prstGeom prst="rect">
              <a:avLst/>
            </a:prstGeom>
            <a:solidFill>
              <a:schemeClr val="tx2">
                <a:lumMod val="50000"/>
              </a:schemeClr>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inpin heiti" panose="00000500000000000000" pitchFamily="2" charset="-122"/>
                <a:ea typeface="inpin heiti" panose="00000500000000000000" pitchFamily="2" charset="-122"/>
                <a:sym typeface="inpin heiti" panose="00000500000000000000" pitchFamily="2" charset="-122"/>
              </a:endParaRPr>
            </a:p>
          </p:txBody>
        </p:sp>
      </p:grpSp>
      <p:sp>
        <p:nvSpPr>
          <p:cNvPr id="10" name="文本框 12"/>
          <p:cNvSpPr txBox="1"/>
          <p:nvPr/>
        </p:nvSpPr>
        <p:spPr>
          <a:xfrm>
            <a:off x="1691680" y="1204392"/>
            <a:ext cx="6552728" cy="2862322"/>
          </a:xfrm>
          <a:prstGeom prst="rect">
            <a:avLst/>
          </a:prstGeom>
          <a:noFill/>
        </p:spPr>
        <p:txBody>
          <a:bodyPr wrap="square" rtlCol="0">
            <a:spAutoFit/>
          </a:bodyPr>
          <a:lstStyle/>
          <a:p>
            <a:r>
              <a:rPr lang="en-US" altLang="zh-CN" sz="2000" dirty="0">
                <a:sym typeface="inpin heiti" panose="00000500000000000000" pitchFamily="2" charset="-122"/>
              </a:rPr>
              <a:t>1</a:t>
            </a:r>
            <a:r>
              <a:rPr lang="zh-CN" altLang="en-US" sz="2000" dirty="0">
                <a:sym typeface="inpin heiti" panose="00000500000000000000" pitchFamily="2" charset="-122"/>
              </a:rPr>
              <a:t>、项目的必要性</a:t>
            </a:r>
            <a:endParaRPr lang="en-US" altLang="zh-CN" sz="2000" dirty="0">
              <a:sym typeface="inpin heiti" panose="00000500000000000000" pitchFamily="2" charset="-122"/>
            </a:endParaRPr>
          </a:p>
          <a:p>
            <a:r>
              <a:rPr lang="en-US" altLang="zh-CN" sz="2000" dirty="0">
                <a:sym typeface="inpin heiti" panose="00000500000000000000" pitchFamily="2" charset="-122"/>
              </a:rPr>
              <a:t>2</a:t>
            </a:r>
            <a:r>
              <a:rPr lang="zh-CN" altLang="en-US" sz="2000" dirty="0">
                <a:sym typeface="inpin heiti" panose="00000500000000000000" pitchFamily="2" charset="-122"/>
              </a:rPr>
              <a:t>、项目的可行性</a:t>
            </a:r>
            <a:endParaRPr lang="en-US" altLang="zh-CN" sz="2000" dirty="0">
              <a:sym typeface="inpin heiti" panose="00000500000000000000" pitchFamily="2" charset="-122"/>
            </a:endParaRPr>
          </a:p>
          <a:p>
            <a:r>
              <a:rPr lang="en-US" altLang="zh-CN" sz="2000" dirty="0">
                <a:sym typeface="inpin heiti" panose="00000500000000000000" pitchFamily="2" charset="-122"/>
              </a:rPr>
              <a:t>3</a:t>
            </a:r>
            <a:r>
              <a:rPr lang="zh-CN" altLang="en-US" sz="2000" dirty="0">
                <a:sym typeface="inpin heiti" panose="00000500000000000000" pitchFamily="2" charset="-122"/>
              </a:rPr>
              <a:t>、适用范围</a:t>
            </a:r>
            <a:endParaRPr lang="en-US" altLang="zh-CN" sz="2000" dirty="0">
              <a:sym typeface="inpin heiti" panose="00000500000000000000" pitchFamily="2" charset="-122"/>
            </a:endParaRPr>
          </a:p>
          <a:p>
            <a:r>
              <a:rPr lang="en-US" altLang="zh-CN" sz="2000" dirty="0">
                <a:sym typeface="inpin heiti" panose="00000500000000000000" pitchFamily="2" charset="-122"/>
              </a:rPr>
              <a:t>4</a:t>
            </a:r>
            <a:r>
              <a:rPr lang="zh-CN" altLang="en-US" sz="2000" dirty="0">
                <a:sym typeface="inpin heiti" panose="00000500000000000000" pitchFamily="2" charset="-122"/>
              </a:rPr>
              <a:t>、在容标委体系中的定位</a:t>
            </a:r>
            <a:endParaRPr lang="en-US" altLang="zh-CN" sz="2000" dirty="0">
              <a:sym typeface="inpin heiti" panose="00000500000000000000" pitchFamily="2" charset="-122"/>
            </a:endParaRPr>
          </a:p>
          <a:p>
            <a:r>
              <a:rPr lang="en-US" altLang="zh-CN" sz="2000" dirty="0">
                <a:sym typeface="inpin heiti" panose="00000500000000000000" pitchFamily="2" charset="-122"/>
              </a:rPr>
              <a:t>5</a:t>
            </a:r>
            <a:r>
              <a:rPr lang="zh-CN" altLang="en-US" sz="2000" dirty="0">
                <a:sym typeface="inpin heiti" panose="00000500000000000000" pitchFamily="2" charset="-122"/>
              </a:rPr>
              <a:t>、与国际标准（国外先进标准）的对比分析情况</a:t>
            </a:r>
            <a:endParaRPr lang="en-US" altLang="zh-CN" sz="2000" dirty="0">
              <a:sym typeface="inpin heiti" panose="00000500000000000000" pitchFamily="2" charset="-122"/>
            </a:endParaRPr>
          </a:p>
          <a:p>
            <a:r>
              <a:rPr lang="en-US" altLang="zh-CN" sz="2000" dirty="0">
                <a:sym typeface="inpin heiti" panose="00000500000000000000" pitchFamily="2" charset="-122"/>
              </a:rPr>
              <a:t>6</a:t>
            </a:r>
            <a:r>
              <a:rPr lang="zh-CN" altLang="en-US" sz="2000" dirty="0">
                <a:sym typeface="inpin heiti" panose="00000500000000000000" pitchFamily="2" charset="-122"/>
              </a:rPr>
              <a:t>、与现有标准（国家标准、行业标准）的协调配套情况</a:t>
            </a:r>
            <a:endParaRPr lang="en-US" altLang="zh-CN" sz="2000" dirty="0">
              <a:sym typeface="inpin heiti" panose="00000500000000000000" pitchFamily="2" charset="-122"/>
            </a:endParaRPr>
          </a:p>
          <a:p>
            <a:r>
              <a:rPr lang="en-US" altLang="zh-CN" sz="2000" dirty="0">
                <a:sym typeface="inpin heiti" panose="00000500000000000000" pitchFamily="2" charset="-122"/>
              </a:rPr>
              <a:t>7</a:t>
            </a:r>
            <a:r>
              <a:rPr lang="zh-CN" altLang="en-US" sz="2000" dirty="0">
                <a:sym typeface="inpin heiti" panose="00000500000000000000" pitchFamily="2" charset="-122"/>
              </a:rPr>
              <a:t>、专项标准的先进性、创新性和产业化情况</a:t>
            </a:r>
            <a:endParaRPr lang="en-US" altLang="zh-CN" sz="2000" dirty="0">
              <a:sym typeface="inpin heiti" panose="00000500000000000000" pitchFamily="2" charset="-122"/>
            </a:endParaRPr>
          </a:p>
          <a:p>
            <a:endParaRPr lang="en-US" altLang="zh-CN" sz="2000" dirty="0">
              <a:sym typeface="inpin heiti" panose="00000500000000000000" pitchFamily="2" charset="-122"/>
            </a:endParaRPr>
          </a:p>
          <a:p>
            <a:r>
              <a:rPr lang="zh-CN" altLang="en-US" sz="2000" dirty="0">
                <a:solidFill>
                  <a:srgbClr val="FF0000"/>
                </a:solidFill>
                <a:sym typeface="inpin heiti" panose="00000500000000000000" pitchFamily="2" charset="-122"/>
              </a:rPr>
              <a:t>注：</a:t>
            </a:r>
            <a:r>
              <a:rPr lang="en-US" altLang="zh-CN" sz="2000" dirty="0">
                <a:solidFill>
                  <a:srgbClr val="FF0000"/>
                </a:solidFill>
                <a:sym typeface="inpin heiti" panose="00000500000000000000" pitchFamily="2" charset="-122"/>
              </a:rPr>
              <a:t>PPT</a:t>
            </a:r>
            <a:r>
              <a:rPr lang="zh-CN" altLang="en-US" sz="2000" dirty="0">
                <a:solidFill>
                  <a:srgbClr val="FF0000"/>
                </a:solidFill>
                <a:sym typeface="inpin heiti" panose="00000500000000000000" pitchFamily="2" charset="-122"/>
              </a:rPr>
              <a:t>汇报材料应至少包括以上内容，汇报模板可自定</a:t>
            </a:r>
          </a:p>
        </p:txBody>
      </p:sp>
    </p:spTree>
    <p:extLst>
      <p:ext uri="{BB962C8B-B14F-4D97-AF65-F5344CB8AC3E}">
        <p14:creationId xmlns:p14="http://schemas.microsoft.com/office/powerpoint/2010/main" xmlns="" val="336702027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1">
            <a:extLst>
              <a:ext uri="{FF2B5EF4-FFF2-40B4-BE49-F238E27FC236}">
                <a16:creationId xmlns:a16="http://schemas.microsoft.com/office/drawing/2014/main" xmlns="" id="{B11D5867-D044-4766-96DA-9C849326FC68}"/>
              </a:ext>
            </a:extLst>
          </p:cNvPr>
          <p:cNvGrpSpPr/>
          <p:nvPr/>
        </p:nvGrpSpPr>
        <p:grpSpPr bwMode="auto">
          <a:xfrm>
            <a:off x="259200" y="81775"/>
            <a:ext cx="369008" cy="239334"/>
            <a:chOff x="3017520" y="601990"/>
            <a:chExt cx="491490" cy="414010"/>
          </a:xfrm>
        </p:grpSpPr>
        <p:sp>
          <p:nvSpPr>
            <p:cNvPr id="3" name="燕尾形 3">
              <a:extLst>
                <a:ext uri="{FF2B5EF4-FFF2-40B4-BE49-F238E27FC236}">
                  <a16:creationId xmlns:a16="http://schemas.microsoft.com/office/drawing/2014/main" xmlns="" id="{D9648DC4-D7F6-43C7-A7D3-BD304C976591}"/>
                </a:ext>
              </a:extLst>
            </p:cNvPr>
            <p:cNvSpPr/>
            <p:nvPr/>
          </p:nvSpPr>
          <p:spPr>
            <a:xfrm>
              <a:off x="3017520" y="601990"/>
              <a:ext cx="198181" cy="414010"/>
            </a:xfrm>
            <a:prstGeom prst="chevron">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200">
                <a:solidFill>
                  <a:srgbClr val="306AB4"/>
                </a:solidFill>
                <a:latin typeface="方正尚酷简体" panose="03000509000000000000" pitchFamily="65" charset="-122"/>
                <a:ea typeface="方正尚酷简体" panose="03000509000000000000" pitchFamily="65" charset="-122"/>
              </a:endParaRPr>
            </a:p>
          </p:txBody>
        </p:sp>
        <p:sp>
          <p:nvSpPr>
            <p:cNvPr id="4" name="燕尾形 4">
              <a:extLst>
                <a:ext uri="{FF2B5EF4-FFF2-40B4-BE49-F238E27FC236}">
                  <a16:creationId xmlns:a16="http://schemas.microsoft.com/office/drawing/2014/main" xmlns="" id="{D6AB7F4D-FA8D-4F74-BF3D-E93A1B31AECA}"/>
                </a:ext>
              </a:extLst>
            </p:cNvPr>
            <p:cNvSpPr/>
            <p:nvPr/>
          </p:nvSpPr>
          <p:spPr>
            <a:xfrm>
              <a:off x="3164967" y="601990"/>
              <a:ext cx="196596" cy="414010"/>
            </a:xfrm>
            <a:prstGeom prst="chevron">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200">
                <a:solidFill>
                  <a:srgbClr val="306AB4"/>
                </a:solidFill>
                <a:latin typeface="方正尚酷简体" panose="03000509000000000000" pitchFamily="65" charset="-122"/>
                <a:ea typeface="方正尚酷简体" panose="03000509000000000000" pitchFamily="65" charset="-122"/>
              </a:endParaRPr>
            </a:p>
          </p:txBody>
        </p:sp>
        <p:sp>
          <p:nvSpPr>
            <p:cNvPr id="5" name="燕尾形 5">
              <a:extLst>
                <a:ext uri="{FF2B5EF4-FFF2-40B4-BE49-F238E27FC236}">
                  <a16:creationId xmlns:a16="http://schemas.microsoft.com/office/drawing/2014/main" xmlns="" id="{F85D31C6-5EE4-4898-B675-3A54504A7FE7}"/>
                </a:ext>
              </a:extLst>
            </p:cNvPr>
            <p:cNvSpPr/>
            <p:nvPr/>
          </p:nvSpPr>
          <p:spPr>
            <a:xfrm>
              <a:off x="3310828" y="601990"/>
              <a:ext cx="198182" cy="414010"/>
            </a:xfrm>
            <a:prstGeom prst="chevron">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200">
                <a:solidFill>
                  <a:srgbClr val="306AB4"/>
                </a:solidFill>
                <a:latin typeface="方正尚酷简体" panose="03000509000000000000" pitchFamily="65" charset="-122"/>
                <a:ea typeface="方正尚酷简体" panose="03000509000000000000" pitchFamily="65" charset="-122"/>
              </a:endParaRPr>
            </a:p>
          </p:txBody>
        </p:sp>
      </p:grpSp>
      <p:pic>
        <p:nvPicPr>
          <p:cNvPr id="20" name="Picture 1"/>
          <p:cNvPicPr>
            <a:picLocks noChangeAspect="1" noChangeArrowheads="1"/>
          </p:cNvPicPr>
          <p:nvPr/>
        </p:nvPicPr>
        <p:blipFill>
          <a:blip r:embed="rId3" cstate="print"/>
          <a:srcRect/>
          <a:stretch>
            <a:fillRect/>
          </a:stretch>
        </p:blipFill>
        <p:spPr bwMode="auto">
          <a:xfrm>
            <a:off x="30407" y="340297"/>
            <a:ext cx="4109545" cy="4804792"/>
          </a:xfrm>
          <a:prstGeom prst="rect">
            <a:avLst/>
          </a:prstGeom>
          <a:noFill/>
          <a:ln w="9525">
            <a:noFill/>
            <a:miter lim="800000"/>
            <a:headEnd/>
            <a:tailEnd/>
          </a:ln>
        </p:spPr>
      </p:pic>
      <p:sp>
        <p:nvSpPr>
          <p:cNvPr id="16" name="矩形 15"/>
          <p:cNvSpPr/>
          <p:nvPr/>
        </p:nvSpPr>
        <p:spPr>
          <a:xfrm>
            <a:off x="1043608" y="0"/>
            <a:ext cx="2492990" cy="369332"/>
          </a:xfrm>
          <a:prstGeom prst="rect">
            <a:avLst/>
          </a:prstGeom>
        </p:spPr>
        <p:txBody>
          <a:bodyPr wrap="none">
            <a:spAutoFit/>
          </a:bodyPr>
          <a:lstStyle/>
          <a:p>
            <a:r>
              <a:rPr lang="zh-CN" altLang="en-US" dirty="0">
                <a:sym typeface="inpin heiti" panose="00000500000000000000" pitchFamily="2" charset="-122"/>
              </a:rPr>
              <a:t>容标委标准体系框架图</a:t>
            </a:r>
            <a:endParaRPr lang="zh-CN" altLang="en-US" dirty="0"/>
          </a:p>
        </p:txBody>
      </p:sp>
      <p:pic>
        <p:nvPicPr>
          <p:cNvPr id="1027" name="对象 1"/>
          <p:cNvPicPr>
            <a:picLocks noChangeAspect="1" noChangeArrowheads="1"/>
          </p:cNvPicPr>
          <p:nvPr/>
        </p:nvPicPr>
        <p:blipFill>
          <a:blip r:embed="rId4" cstate="print"/>
          <a:srcRect t="-92" r="-24" b="-111"/>
          <a:stretch>
            <a:fillRect/>
          </a:stretch>
        </p:blipFill>
        <p:spPr bwMode="auto">
          <a:xfrm>
            <a:off x="5076056" y="412304"/>
            <a:ext cx="3469368" cy="4536000"/>
          </a:xfrm>
          <a:prstGeom prst="rect">
            <a:avLst/>
          </a:prstGeom>
          <a:noFill/>
          <a:ln w="9525">
            <a:noFill/>
            <a:miter lim="800000"/>
            <a:headEnd/>
            <a:tailEnd/>
          </a:ln>
        </p:spPr>
      </p:pic>
      <p:sp>
        <p:nvSpPr>
          <p:cNvPr id="10" name="TextBox 9"/>
          <p:cNvSpPr txBox="1"/>
          <p:nvPr/>
        </p:nvSpPr>
        <p:spPr>
          <a:xfrm>
            <a:off x="4283968" y="52264"/>
            <a:ext cx="4968552" cy="307777"/>
          </a:xfrm>
          <a:prstGeom prst="rect">
            <a:avLst/>
          </a:prstGeom>
          <a:noFill/>
        </p:spPr>
        <p:txBody>
          <a:bodyPr wrap="square" rtlCol="0">
            <a:spAutoFit/>
          </a:bodyPr>
          <a:lstStyle/>
          <a:p>
            <a:r>
              <a:rPr lang="zh-CN" altLang="zh-CN" sz="1400" dirty="0" smtClean="0"/>
              <a:t>锅容标委传热介质分技术委员会（</a:t>
            </a:r>
            <a:r>
              <a:rPr lang="en-US" altLang="zh-CN" sz="1400" dirty="0" smtClean="0"/>
              <a:t>TC262/SC7</a:t>
            </a:r>
            <a:r>
              <a:rPr lang="zh-CN" altLang="zh-CN" sz="1400" dirty="0" smtClean="0"/>
              <a:t>）准</a:t>
            </a:r>
            <a:r>
              <a:rPr lang="zh-CN" altLang="zh-CN" sz="1400" dirty="0" smtClean="0"/>
              <a:t>体系框架</a:t>
            </a:r>
            <a:endParaRPr lang="zh-CN" altLang="en-US" sz="1400" dirty="0"/>
          </a:p>
        </p:txBody>
      </p:sp>
    </p:spTree>
  </p:cSld>
  <p:clrMapOvr>
    <a:masterClrMapping/>
  </p:clrMapOvr>
  <p:transition spd="slow" advTm="3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3059832" y="1492424"/>
            <a:ext cx="3877985" cy="1569660"/>
          </a:xfrm>
          <a:prstGeom prst="rect">
            <a:avLst/>
          </a:prstGeom>
          <a:noFill/>
        </p:spPr>
        <p:txBody>
          <a:bodyPr wrap="none" rtlCol="0">
            <a:spAutoFit/>
          </a:bodyPr>
          <a:lstStyle/>
          <a:p>
            <a:r>
              <a:rPr lang="zh-CN" altLang="en-US" sz="9600" dirty="0">
                <a:solidFill>
                  <a:srgbClr val="C00000"/>
                </a:solidFill>
                <a:latin typeface="华文楷体" pitchFamily="2" charset="-122"/>
                <a:ea typeface="华文楷体" pitchFamily="2" charset="-122"/>
              </a:rPr>
              <a:t>谢谢！</a:t>
            </a:r>
          </a:p>
        </p:txBody>
      </p:sp>
    </p:spTree>
    <p:extLst>
      <p:ext uri="{BB962C8B-B14F-4D97-AF65-F5344CB8AC3E}">
        <p14:creationId xmlns:p14="http://schemas.microsoft.com/office/powerpoint/2010/main" xmlns="" val="3088473560"/>
      </p:ext>
    </p:extLst>
  </p:cSld>
  <p:clrMapOvr>
    <a:masterClrMapping/>
  </p:clrMapOvr>
  <p:transition spd="slow" advTm="175"/>
</p:sld>
</file>

<file path=ppt/theme/theme1.xml><?xml version="1.0" encoding="utf-8"?>
<a:theme xmlns:a="http://schemas.openxmlformats.org/drawingml/2006/main" name="Copyright(c)2007-2011 NordriDesign™ 小A">
  <a:themeElements>
    <a:clrScheme name="自定义 232">
      <a:dk1>
        <a:srgbClr val="000000"/>
      </a:dk1>
      <a:lt1>
        <a:srgbClr val="FFFFFF"/>
      </a:lt1>
      <a:dk2>
        <a:srgbClr val="C00000"/>
      </a:dk2>
      <a:lt2>
        <a:srgbClr val="595959"/>
      </a:lt2>
      <a:accent1>
        <a:srgbClr val="C00000"/>
      </a:accent1>
      <a:accent2>
        <a:srgbClr val="595959"/>
      </a:accent2>
      <a:accent3>
        <a:srgbClr val="C00000"/>
      </a:accent3>
      <a:accent4>
        <a:srgbClr val="595959"/>
      </a:accent4>
      <a:accent5>
        <a:srgbClr val="C00000"/>
      </a:accent5>
      <a:accent6>
        <a:srgbClr val="595959"/>
      </a:accent6>
      <a:hlink>
        <a:srgbClr val="C00000"/>
      </a:hlink>
      <a:folHlink>
        <a:srgbClr val="595959"/>
      </a:folHlink>
    </a:clrScheme>
    <a:fontScheme name="Copyright(c)2007-2011 NordriDesign™ 小A">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7961" dir="13500000" algn="ctr" rotWithShape="0">
            <a:schemeClr val="tx1">
              <a:gamma/>
              <a:shade val="60000"/>
              <a:invGamma/>
            </a:schemeClr>
          </a:outer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sz="1800" b="1" i="0" u="none" strike="noStrike" cap="none" normalizeH="0" baseline="0" smtClean="0">
            <a:ln>
              <a:noFill/>
            </a:ln>
            <a:solidFill>
              <a:schemeClr val="tx1"/>
            </a:solidFill>
            <a:effectLst/>
            <a:latin typeface="Arial" panose="020B0604020202020204" pitchFamily="34" charset="0"/>
            <a:ea typeface="微软雅黑" panose="020B0503020204020204" pitchFamily="34"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7961" dir="13500000" algn="ctr" rotWithShape="0">
            <a:schemeClr val="tx1">
              <a:gamma/>
              <a:shade val="60000"/>
              <a:invGamma/>
            </a:schemeClr>
          </a:outer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sz="1800" b="1" i="0" u="none" strike="noStrike" cap="none" normalizeH="0" baseline="0" smtClean="0">
            <a:ln>
              <a:noFill/>
            </a:ln>
            <a:solidFill>
              <a:schemeClr val="tx1"/>
            </a:solidFill>
            <a:effectLst/>
            <a:latin typeface="Arial" panose="020B0604020202020204" pitchFamily="34" charset="0"/>
            <a:ea typeface="微软雅黑" panose="020B0503020204020204" pitchFamily="34" charset="-122"/>
          </a:defRPr>
        </a:defPPr>
      </a:lstStyle>
    </a:lnDef>
  </a:objectDefaults>
  <a:extraClrSchemeLst>
    <a:extraClrScheme>
      <a:clrScheme name="Copyright(c)2007-2011 NordriDesign™ 小A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Copyright(c)2007-2011 NordriDesign™ 小A 2">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Copyright(c)2007-2011 NordriDesign™ 小A 3">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B2B2B2"/>
        </a:hlink>
        <a:folHlink>
          <a:srgbClr val="5F5F5F"/>
        </a:folHlink>
      </a:clrScheme>
      <a:clrMap bg1="lt1" tx1="dk1" bg2="lt2" tx2="dk2" accent1="accent1" accent2="accent2" accent3="accent3" accent4="accent4" accent5="accent5" accent6="accent6" hlink="hlink" folHlink="folHlink"/>
    </a:extraClrScheme>
    <a:extraClrScheme>
      <a:clrScheme name="Copyright(c)2007-2011 NordriDesign™ 小A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自定义设计方案">
  <a:themeElements>
    <a:clrScheme name="自定义 140">
      <a:dk1>
        <a:srgbClr val="FF0000"/>
      </a:dk1>
      <a:lt1>
        <a:srgbClr val="FFFFFF"/>
      </a:lt1>
      <a:dk2>
        <a:srgbClr val="FFFFFF"/>
      </a:dk2>
      <a:lt2>
        <a:srgbClr val="FF0000"/>
      </a:lt2>
      <a:accent1>
        <a:srgbClr val="FF0000"/>
      </a:accent1>
      <a:accent2>
        <a:srgbClr val="C00000"/>
      </a:accent2>
      <a:accent3>
        <a:srgbClr val="C00000"/>
      </a:accent3>
      <a:accent4>
        <a:srgbClr val="C00000"/>
      </a:accent4>
      <a:accent5>
        <a:srgbClr val="C00000"/>
      </a:accent5>
      <a:accent6>
        <a:srgbClr val="C00000"/>
      </a:accent6>
      <a:hlink>
        <a:srgbClr val="C00000"/>
      </a:hlink>
      <a:folHlink>
        <a:srgbClr val="C00000"/>
      </a:folHlink>
    </a:clrScheme>
    <a:fontScheme name="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7961" dir="13500000" algn="ctr" rotWithShape="0">
            <a:schemeClr val="tx1">
              <a:gamma/>
              <a:shade val="60000"/>
              <a:invGamma/>
            </a:schemeClr>
          </a:outer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sz="1800" b="1" i="0" u="none" strike="noStrike" cap="none" normalizeH="0" baseline="0" smtClean="0">
            <a:ln>
              <a:noFill/>
            </a:ln>
            <a:solidFill>
              <a:schemeClr val="tx1"/>
            </a:solidFill>
            <a:effectLst/>
            <a:latin typeface="Arial" panose="020B0604020202020204" pitchFamily="34" charset="0"/>
            <a:ea typeface="微软雅黑" panose="020B0503020204020204" pitchFamily="34"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7961" dir="13500000" algn="ctr" rotWithShape="0">
            <a:schemeClr val="tx1">
              <a:gamma/>
              <a:shade val="60000"/>
              <a:invGamma/>
            </a:schemeClr>
          </a:outer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sz="1800" b="1" i="0" u="none" strike="noStrike" cap="none" normalizeH="0" baseline="0" smtClean="0">
            <a:ln>
              <a:noFill/>
            </a:ln>
            <a:solidFill>
              <a:schemeClr val="tx1"/>
            </a:solidFill>
            <a:effectLst/>
            <a:latin typeface="Arial" panose="020B0604020202020204" pitchFamily="34" charset="0"/>
            <a:ea typeface="微软雅黑" panose="020B0503020204020204" pitchFamily="34" charset="-122"/>
          </a:defRPr>
        </a:defPPr>
      </a:lstStyle>
    </a:lnDef>
  </a:objectDefaults>
  <a:extraClrSchemeLst>
    <a:extraClrScheme>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3664</TotalTime>
  <Words>227</Words>
  <Application>Microsoft Office PowerPoint</Application>
  <PresentationFormat>自定义</PresentationFormat>
  <Paragraphs>24</Paragraphs>
  <Slides>4</Slides>
  <Notes>3</Notes>
  <HiddenSlides>0</HiddenSlides>
  <MMClips>0</MMClips>
  <ScaleCrop>false</ScaleCrop>
  <HeadingPairs>
    <vt:vector size="4" baseType="variant">
      <vt:variant>
        <vt:lpstr>主题</vt:lpstr>
      </vt:variant>
      <vt:variant>
        <vt:i4>3</vt:i4>
      </vt:variant>
      <vt:variant>
        <vt:lpstr>幻灯片标题</vt:lpstr>
      </vt:variant>
      <vt:variant>
        <vt:i4>4</vt:i4>
      </vt:variant>
    </vt:vector>
  </HeadingPairs>
  <TitlesOfParts>
    <vt:vector size="7" baseType="lpstr">
      <vt:lpstr>Copyright(c)2007-2011 NordriDesign™ 小A</vt:lpstr>
      <vt:lpstr>1_自定义设计方案</vt:lpstr>
      <vt:lpstr>自定义设计方案</vt:lpstr>
      <vt:lpstr>幻灯片 0</vt:lpstr>
      <vt:lpstr>幻灯片 1</vt:lpstr>
      <vt:lpstr>幻灯片 2</vt:lpstr>
      <vt:lpstr>幻灯片 3</vt:lpstr>
    </vt:vector>
  </TitlesOfParts>
  <Company>涓婃捣璇虹澘缃戠粶淇℃伅绉戞妧鏈夐檺鍏徃</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璧勬簮鍥剧ず搴?绗?鏈</dc:title>
  <dc:subject>璧勬簮鍥剧ず搴?绗?鏈</dc:subject>
  <dc:creator>NordriDesign鈩?</dc:creator>
  <dc:description>寰瑧PPT 灏廇鍗氬_x000d__x000d_
http://blog.sina.com.cn/wxppt</dc:description>
  <cp:lastModifiedBy>郭华</cp:lastModifiedBy>
  <cp:revision>701</cp:revision>
  <cp:lastPrinted>2411-12-30T00:00:00Z</cp:lastPrinted>
  <dcterms:created xsi:type="dcterms:W3CDTF">2010-02-22T07:41:00Z</dcterms:created>
  <dcterms:modified xsi:type="dcterms:W3CDTF">2022-10-27T07:15:21Z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2052-11.1.0.9999</vt:lpwstr>
  </property>
</Properties>
</file>